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6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D0724F-D9F1-4D40-A1C6-83E07299D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A4059D4-040F-4C87-8493-69C9966A5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029E21-D58B-4033-858A-15A82473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6FCA8E-BF2A-44E4-8888-630BF5C0A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DB6289-6D20-4345-8E58-9BBAC58C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114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EF1398-975E-46A4-AB18-936DF499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21BDE73-E81A-46ED-950E-A3884CF97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AD19B8-4A6B-479B-B124-7F6D0A37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2EE2E4-7DBB-48A4-9B54-B013B8E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5B7B19-BB50-4515-B5D6-24491145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06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C9EC0F3-E2C2-4FAC-A1DF-3CFCB4583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79C41A-B38D-4636-BDE3-7286CB2CA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7F20B8-586A-424D-987C-6219DEAE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CFF562-EFE0-461F-A3EC-E62D0D30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DE0235-7023-4A37-A993-46E18AF9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94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EE1898-48D5-4987-8011-EC9873A8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34AF06-AD1D-497F-B611-7E0FEFEA7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545FF2-AA9B-4F5D-8815-DEE47A3C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8DE4F3-FB19-4A07-BB5F-655F3A3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1FC192-1EF9-4F49-B3D9-3B773A07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95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85DAD-D9BF-4CD0-8D51-F67F959E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222444-2493-4F55-8A15-691F4575C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2C282D-5E4E-4BCE-BAE2-B7F93BE7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21B0B4-9A30-4498-AC4A-BFF386E5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C87EBE-D73B-4746-83E1-84B11C58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69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D42E7A-B154-4A19-95CC-0D4F05E5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D13BD1-2D69-4091-A7BF-9D55D26F9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367D41-D74C-4658-8C5D-3E91E368B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66F4704-E4A0-4725-A299-09E98FFEC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68C463-62D6-4563-B7D8-E92BA20E7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B6AFC4-7D46-4211-BF17-920516BE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93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83D64-D683-430A-8955-B2DB1E11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625B98-4F56-4CCE-9A51-CE867990D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070CAD6-64F9-4C5D-8437-A9DC304D8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C30243-4C84-4491-A458-AE52C71D9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EE0EB4E-AAA5-456C-9FFF-20DB03213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B558E60-1F81-43B6-861B-BA2B59DB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B2ACF05-6882-4EC6-8B03-DF3F653B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796880C-A714-4580-9C2F-7EF9727C8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54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6970F-3E5A-4E50-B4CA-D4B4A7C0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4D32A9E-CB30-45B4-83DB-F78AE062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4F6C37F-1C86-4A2A-8C5E-EFCAC17F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87A1F10-D6A2-4C3C-9BF0-464298D3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50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725FFD4-6A4E-4235-BC20-2C287803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913E97E-F583-45D3-A57F-9D5F309A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08BE7C-6666-43B3-A563-61C0D716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945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18BF7A-7AF2-484F-9E26-163649C4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05C2E5-70B9-4E5E-B242-441E4E7B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C43318E-BDF9-4C75-B154-B25A7B8D8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4F40B2F-ABA9-4A21-83F5-FCD3ACF5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B24BFD-522B-4D55-9555-54E9CE11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4A08C9-0486-45D4-8691-ABC553769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76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F157C4-805E-4B2A-9B10-EBAAD0DD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D4AE378-7D90-49CD-B7A2-2E19BCBA8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6DF131-8AB1-42D3-A365-26694B135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58CB929-7497-4D08-85C1-B526C109A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0EB58B-6596-4FA1-AF75-D1CD4DBD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853E766-BA44-4CBB-8C74-28D33F6F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05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9E83668-9B31-4ED2-9E0D-A1898EB0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6001A6-CD1A-4FF3-8261-C27D46653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5D5469-BA8D-4103-9E1D-E777AB6F6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88FF-8124-46FE-AE6F-38425A09ED30}" type="datetimeFigureOut">
              <a:rPr lang="pl-PL" smtClean="0"/>
              <a:t>07.07.2022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BCEFF5-8F12-4B7D-A4D8-F4E0FB0D1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162A5D-DF0F-4E2E-9DCD-D713764A1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77848-6559-4110-B624-1319F9568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03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7D0C7-5632-475D-ADFD-961A2F99A1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Letnia Akademia 2022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BE8872-08AD-44E1-8F57-F832A408EF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Goethe </a:t>
            </a:r>
            <a:r>
              <a:rPr lang="pl-PL" dirty="0" err="1"/>
              <a:t>Institut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679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7470D9-D1A3-43DB-A423-3601B9E06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6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479D7CE-CA5C-4CF2-9B01-F780A67DB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79F3AE-94B3-4759-9369-9076145CA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89E5980-9B59-49D4-9093-61439C07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C41B0C-8333-4FBD-8272-341B7E281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8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69C8ACF-A4A7-49DA-B94B-2C10354FF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9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777EC76-E245-4CB4-90DA-FBC272697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30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71F9E6-F295-4D8A-81AD-24E68082D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D2DA52-581C-42E8-B36D-58436390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04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751EA0-0B1C-4B7C-8154-BD7E4266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CFE564-CFA5-4A84-B8BB-BDDF2F3BC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59C25D-5E44-4983-91DC-C1566A49B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1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FB5DE8-8D4A-47DA-98F7-A45494EB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E40B677-2C34-47E2-9083-5E73207BE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4BF25F-7B79-4ED6-A06D-E70149C29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8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B52C97-D04E-42F8-A89B-2D0EC571D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CCE3417-1490-4486-9CDE-AC552F713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10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2C147D-755D-4998-9FAE-16C20AACC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8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465F8C2-A000-4278-BEEE-C1A3274C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17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CA3E50F-B960-483B-97C5-37D22DFAF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6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C432D6-49A7-4EDA-B412-A1EBDF78C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4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A10011-56FD-4378-8FD0-543290BB1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549B6B-DBD4-4D2D-8524-B51123FE9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FFBE4D-F40D-45D0-A829-8AAA78DFF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80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06702F8-DA6E-4BCE-A408-6746E3C39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5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1464928-3D08-4BAC-AA00-5C8DAC51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AD507A9-C192-4D72-9E04-0EFD67DC8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61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DF22C16-F104-4567-BFA6-1C7FA01B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0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8416EFF-05B9-4CEC-8FE6-E3FFDE50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4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5B3825-2E5E-4088-B710-2BB793316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3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B7E2C3-55F2-4F72-91A4-EBABC6027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9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3A22DF6-0E4F-4576-A8F7-C8EA77FA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4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A3E7C0-380C-4B42-97B9-BFB301608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75976A-4383-41CF-8ED0-FA447A28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A9DAC8-CE40-4662-B29B-666E38BD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98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7D7B51F-1750-4B26-BA55-910A1EE5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8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C7C43E-27F6-464F-8ED2-07974D18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1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6A0B0AD-F937-427F-A1B2-22845ACAA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60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83955E-B7C5-4AAA-98B0-C28788A48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1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55B2746-5C65-4312-9593-72FB35DA6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2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8C7351-13E0-48C8-A29F-1AED231B2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7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B9E4CD-4EEF-47F1-9EDB-D79AC7DCD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9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AC4BFE-5E5D-49F8-84FF-3AC3FCC9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368046"/>
            <a:ext cx="4320540" cy="6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980E2A5-54FD-4992-8BB7-588E523F0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5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9AEA754-9718-4D54-9CD2-74097899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9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B85FA8-637C-4CDF-A10E-B7251BF6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854F78-23EF-45AD-ACB8-CA3CA9112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6" y="1268730"/>
            <a:ext cx="6121908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192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</Words>
  <Application>Microsoft Office PowerPoint</Application>
  <PresentationFormat>Panoramiczny</PresentationFormat>
  <Paragraphs>2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Motyw pakietu Office</vt:lpstr>
      <vt:lpstr>Letnia Akademia 2022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Letnia Akademia 2022</dc:title>
  <dc:creator>Alina Benn AD</dc:creator>
  <cp:lastModifiedBy>Alina Benn AD</cp:lastModifiedBy>
  <cp:revision>2</cp:revision>
  <dcterms:created xsi:type="dcterms:W3CDTF">2022-07-07T10:37:26Z</dcterms:created>
  <dcterms:modified xsi:type="dcterms:W3CDTF">2022-07-07T10:46:52Z</dcterms:modified>
</cp:coreProperties>
</file>