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4" r:id="rId5"/>
    <p:sldId id="260" r:id="rId6"/>
    <p:sldId id="270" r:id="rId7"/>
    <p:sldId id="273" r:id="rId8"/>
    <p:sldId id="272" r:id="rId9"/>
    <p:sldId id="267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AED"/>
    <a:srgbClr val="F7DA19"/>
    <a:srgbClr val="000000"/>
    <a:srgbClr val="BFEA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BAACE-B479-492C-BE3D-AC5032F3CAE9}" v="7" dt="2020-05-15T13:47:26.351"/>
    <p1510:client id="{05B4C705-8E54-4937-BB33-CE2F4F7DC4B5}" v="1" dt="2020-06-17T21:01:15.966"/>
    <p1510:client id="{07BBEA25-88A0-4195-B1EA-3320374821D1}" v="26" dt="2020-06-18T12:49:15.816"/>
    <p1510:client id="{08CD0EFD-1E2F-4A54-81B1-5B370C92C975}" v="4" dt="2020-06-18T05:15:14.296"/>
    <p1510:client id="{0BAE3820-6D09-44FA-A3CA-72D121680DBE}" v="71" dt="2020-06-05T14:48:28.857"/>
    <p1510:client id="{0C21CACB-0DD9-94F9-0385-8B62BEED1A83}" v="8" dt="2020-06-18T12:37:14.075"/>
    <p1510:client id="{0CA12E16-E576-61F8-16E7-3FBCE527F900}" v="6" dt="2020-05-31T16:00:00.380"/>
    <p1510:client id="{1A62CF81-6C6C-121E-189B-5BA72C0AF909}" v="1" dt="2020-06-18T09:24:25.339"/>
    <p1510:client id="{28F2B3C1-5793-4182-846A-A3042D7E08B3}" v="85" dt="2020-06-18T11:21:39.244"/>
    <p1510:client id="{2912485B-4AF1-4B80-8C2A-9F96EDCE8220}" v="1321" dt="2020-05-04T08:48:27.923"/>
    <p1510:client id="{2C3D51AF-F98F-4A7D-B17A-5CC804EF7CAC}" v="92" dt="2020-06-18T12:55:24.189"/>
    <p1510:client id="{2CBF621F-DD79-EB2D-AF60-731AAA1F6C65}" v="134" dt="2020-05-16T09:19:40.658"/>
    <p1510:client id="{30BA00E0-2D3C-DDFB-316A-5C5361655454}" v="37" dt="2020-05-04T09:25:22.287"/>
    <p1510:client id="{3F8A9C80-3454-4483-B15E-E119DDE230BF}" v="121" dt="2020-06-18T13:05:21.018"/>
    <p1510:client id="{4C226C1F-E73A-42AF-9296-0775B331BFBD}" v="21" dt="2020-06-18T04:31:22.071"/>
    <p1510:client id="{4C8647A6-668B-72EC-9550-11006F10ADFC}" v="4" dt="2020-05-16T09:55:15.686"/>
    <p1510:client id="{520F2D68-03CD-E720-6CCF-F0A1CABEC069}" v="632" dt="2020-05-04T09:08:26.712"/>
    <p1510:client id="{588AA596-8D0B-4F0D-B4AD-8093E04960B8}" v="382" dt="2020-05-15T13:38:36.730"/>
    <p1510:client id="{5902E6FE-F00A-0953-9FBA-7AFB6AE3F9AC}" v="22" dt="2020-05-31T03:55:33.187"/>
    <p1510:client id="{5B3609D4-3F4E-9B16-B561-1990F9C94033}" v="2405" dt="2020-05-04T00:30:37.280"/>
    <p1510:client id="{62043820-E52C-4A5E-9212-2F9DDE4FB986}" v="83" dt="2020-06-09T19:21:48.555"/>
    <p1510:client id="{62870B13-3706-493B-BD25-3B81DE6C5D67}" v="535" dt="2020-06-09T18:33:00.672"/>
    <p1510:client id="{6A3ECBB2-CE98-4CB6-8176-E1259D805C93}" v="44" dt="2020-05-15T13:43:50.624"/>
    <p1510:client id="{771EAA47-A3D9-4529-9169-1B3E9609A8DB}" v="16" dt="2020-06-18T12:23:37.107"/>
    <p1510:client id="{79A04137-E2EA-A10A-82C1-7B9EEF07090B}" v="70" dt="2020-05-16T08:56:40.927"/>
    <p1510:client id="{8B3F1650-03AA-4CBD-BC68-0884EC26A14F}" v="1" dt="2020-06-18T12:45:28.378"/>
    <p1510:client id="{8C1AA16A-4490-432B-8ACE-3234DE251BBC}" v="4301" dt="2020-05-05T19:35:23.943"/>
    <p1510:client id="{90F3544C-D238-AE61-82B9-2BB8C54CEE4B}" v="235" dt="2020-05-04T09:20:40.130"/>
    <p1510:client id="{9CC173DF-3A27-134A-4BED-4B66373A9437}" v="20" dt="2020-06-18T09:28:11.386"/>
    <p1510:client id="{A124DE25-2BD1-473B-AF3B-5BBD6CF4D58C}" v="83" dt="2020-06-07T15:20:43.013"/>
    <p1510:client id="{A5861BDA-179C-1145-31E6-C0EA8D52ADDE}" v="5" dt="2020-05-16T10:52:06.669"/>
    <p1510:client id="{AB276F41-4F60-480E-8022-6F13B33DAE70}" v="21" dt="2020-06-18T12:44:11.282"/>
    <p1510:client id="{AD36B4DC-352A-3A86-A8B9-93E295407C0B}" v="205" dt="2020-05-16T09:54:02.309"/>
    <p1510:client id="{AD8618D8-B0A5-3D5B-3A66-4132F3A0945F}" v="526" dt="2020-06-05T15:07:05.381"/>
    <p1510:client id="{AF1D01B2-3C14-CE5D-A9B3-21E76B1A6022}" v="20" dt="2020-06-18T11:55:21.467"/>
    <p1510:client id="{B460315E-9AEE-4FDB-9652-B9C747A19B4D}" v="284" dt="2020-06-18T04:57:13.240"/>
    <p1510:client id="{B658A378-E74C-464E-B741-0C8664F7E04E}" v="1" dt="2020-06-07T15:17:24.291"/>
    <p1510:client id="{B6FA9EEB-4335-4F54-B7DB-BD4FECE4295B}" v="220" dt="2020-06-07T15:13:42.619"/>
    <p1510:client id="{D37AAD02-A392-B2A2-1E40-67528742F63E}" v="85" dt="2020-05-03T19:57:48.327"/>
    <p1510:client id="{D38494C3-7339-4971-96DE-4A58934F0909}" v="39" dt="2020-06-07T15:25:08.616"/>
    <p1510:client id="{D7B06A77-FFB0-46D3-BE54-E3901F13E997}" v="790" dt="2020-05-14T20:51:32.700"/>
    <p1510:client id="{D8730D49-0E08-E59F-2F4D-787BDA3B9342}" v="785" dt="2020-06-05T15:51:22.186"/>
    <p1510:client id="{DC4404DB-71BD-02D5-CF87-FFC8C2B2175F}" v="47" dt="2020-05-16T10:48:31.966"/>
    <p1510:client id="{DCD4FBC1-C9F0-EF2B-E798-C72281684DA5}" v="4541" dt="2020-05-03T23:16:44.323"/>
    <p1510:client id="{DDC27897-0C7C-47AD-8779-F52F5C0D169B}" v="2" dt="2020-06-14T16:47:52.508"/>
    <p1510:client id="{DDF76AF5-5997-4CE2-9396-CC42E8629056}" v="1904" dt="2020-05-31T15:49:44.950"/>
    <p1510:client id="{E34F2524-3C6F-4F9F-B1C5-09941D89C41C}" v="362" dt="2020-06-05T09:07:31.106"/>
    <p1510:client id="{EACA4D75-8603-4620-9769-616E9C112F8D}" v="16" dt="2020-06-18T04:26:42.798"/>
    <p1510:client id="{F04E4F70-40DD-985A-FF8A-D9C2605CD361}" v="308" dt="2020-06-05T16:20:08.399"/>
    <p1510:client id="{F098491B-CA9B-460F-89F6-CEA549070E0B}" v="204" dt="2020-06-09T18:46:29.549"/>
    <p1510:client id="{F2CF2375-A205-E74A-B61F-DE60F02243CE}" v="19" dt="2020-05-16T12:06:47.169"/>
    <p1510:client id="{F421A15D-2C75-43A8-A2F8-2FC566D68280}" v="1" dt="2020-05-03T19:41:40.440"/>
    <p1510:client id="{F45A4C37-C389-B23B-E94D-814B44BBA987}" v="29" dt="2020-05-16T10:51:25.427"/>
    <p1510:client id="{FF16BF45-88D6-48F9-8E7D-233D42E5C33D}" v="177" dt="2020-06-07T14:56:11.990"/>
    <p1510:client id="{FF25FB94-E6AC-40CB-B9FF-5E0C8F29C795}" v="13" dt="2020-06-07T14:50:1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40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na OLEJNICZAK" userId="S::zuzanna.olejniczak@lo9.gdynia.pl::08ed9431-dfda-4dc3-b2eb-5d036a8a054c" providerId="AD" clId="Web-{AF1D01B2-3C14-CE5D-A9B3-21E76B1A6022}"/>
    <pc:docChg chg="modSld">
      <pc:chgData name="Zuzanna OLEJNICZAK" userId="S::zuzanna.olejniczak@lo9.gdynia.pl::08ed9431-dfda-4dc3-b2eb-5d036a8a054c" providerId="AD" clId="Web-{AF1D01B2-3C14-CE5D-A9B3-21E76B1A6022}" dt="2020-06-18T11:55:21.467" v="18" actId="20577"/>
      <pc:docMkLst>
        <pc:docMk/>
      </pc:docMkLst>
      <pc:sldChg chg="addSp delSp modSp">
        <pc:chgData name="Zuzanna OLEJNICZAK" userId="S::zuzanna.olejniczak@lo9.gdynia.pl::08ed9431-dfda-4dc3-b2eb-5d036a8a054c" providerId="AD" clId="Web-{AF1D01B2-3C14-CE5D-A9B3-21E76B1A6022}" dt="2020-06-18T11:50:02.995" v="15" actId="1076"/>
        <pc:sldMkLst>
          <pc:docMk/>
          <pc:sldMk cId="1951572971" sldId="258"/>
        </pc:sldMkLst>
        <pc:spChg chg="add mod ord">
          <ac:chgData name="Zuzanna OLEJNICZAK" userId="S::zuzanna.olejniczak@lo9.gdynia.pl::08ed9431-dfda-4dc3-b2eb-5d036a8a054c" providerId="AD" clId="Web-{AF1D01B2-3C14-CE5D-A9B3-21E76B1A6022}" dt="2020-06-18T11:49:56.526" v="13"/>
          <ac:spMkLst>
            <pc:docMk/>
            <pc:sldMk cId="1951572971" sldId="258"/>
            <ac:spMk id="2" creationId="{34D07EE3-41DE-41C9-B8F2-3CDFA89F74AF}"/>
          </ac:spMkLst>
        </pc:spChg>
        <pc:spChg chg="del">
          <ac:chgData name="Zuzanna OLEJNICZAK" userId="S::zuzanna.olejniczak@lo9.gdynia.pl::08ed9431-dfda-4dc3-b2eb-5d036a8a054c" providerId="AD" clId="Web-{AF1D01B2-3C14-CE5D-A9B3-21E76B1A6022}" dt="2020-06-18T11:48:40.807" v="0"/>
          <ac:spMkLst>
            <pc:docMk/>
            <pc:sldMk cId="1951572971" sldId="258"/>
            <ac:spMk id="3" creationId="{5E30C2AF-CFA6-40E7-8C80-8B63D57F89BF}"/>
          </ac:spMkLst>
        </pc:spChg>
        <pc:spChg chg="mod">
          <ac:chgData name="Zuzanna OLEJNICZAK" userId="S::zuzanna.olejniczak@lo9.gdynia.pl::08ed9431-dfda-4dc3-b2eb-5d036a8a054c" providerId="AD" clId="Web-{AF1D01B2-3C14-CE5D-A9B3-21E76B1A6022}" dt="2020-06-18T11:50:01.120" v="14" actId="1076"/>
          <ac:spMkLst>
            <pc:docMk/>
            <pc:sldMk cId="1951572971" sldId="258"/>
            <ac:spMk id="8" creationId="{052E4348-7D5E-4BEE-AF59-8778DCDC0B17}"/>
          </ac:spMkLst>
        </pc:spChg>
        <pc:spChg chg="mod">
          <ac:chgData name="Zuzanna OLEJNICZAK" userId="S::zuzanna.olejniczak@lo9.gdynia.pl::08ed9431-dfda-4dc3-b2eb-5d036a8a054c" providerId="AD" clId="Web-{AF1D01B2-3C14-CE5D-A9B3-21E76B1A6022}" dt="2020-06-18T11:49:18.573" v="10" actId="1076"/>
          <ac:spMkLst>
            <pc:docMk/>
            <pc:sldMk cId="1951572971" sldId="258"/>
            <ac:spMk id="17" creationId="{B90CFF81-1FB4-486E-8D7C-D37A27A8ED79}"/>
          </ac:spMkLst>
        </pc:spChg>
        <pc:spChg chg="mod">
          <ac:chgData name="Zuzanna OLEJNICZAK" userId="S::zuzanna.olejniczak@lo9.gdynia.pl::08ed9431-dfda-4dc3-b2eb-5d036a8a054c" providerId="AD" clId="Web-{AF1D01B2-3C14-CE5D-A9B3-21E76B1A6022}" dt="2020-06-18T11:50:02.995" v="15" actId="1076"/>
          <ac:spMkLst>
            <pc:docMk/>
            <pc:sldMk cId="1951572971" sldId="258"/>
            <ac:spMk id="19" creationId="{74EC4409-26B6-4A86-BF0B-C096171A9FF2}"/>
          </ac:spMkLst>
        </pc:spChg>
      </pc:sldChg>
      <pc:sldChg chg="modSp mod setBg">
        <pc:chgData name="Zuzanna OLEJNICZAK" userId="S::zuzanna.olejniczak@lo9.gdynia.pl::08ed9431-dfda-4dc3-b2eb-5d036a8a054c" providerId="AD" clId="Web-{AF1D01B2-3C14-CE5D-A9B3-21E76B1A6022}" dt="2020-06-18T11:55:21.467" v="17" actId="20577"/>
        <pc:sldMkLst>
          <pc:docMk/>
          <pc:sldMk cId="2005060221" sldId="267"/>
        </pc:sldMkLst>
        <pc:spChg chg="mod">
          <ac:chgData name="Zuzanna OLEJNICZAK" userId="S::zuzanna.olejniczak@lo9.gdynia.pl::08ed9431-dfda-4dc3-b2eb-5d036a8a054c" providerId="AD" clId="Web-{AF1D01B2-3C14-CE5D-A9B3-21E76B1A6022}" dt="2020-06-18T11:55:21.467" v="17" actId="20577"/>
          <ac:spMkLst>
            <pc:docMk/>
            <pc:sldMk cId="2005060221" sldId="267"/>
            <ac:spMk id="6" creationId="{77C6D2B9-BA2C-40C8-8349-995E9CD02CB2}"/>
          </ac:spMkLst>
        </pc:spChg>
      </pc:sldChg>
    </pc:docChg>
  </pc:docChgLst>
  <pc:docChgLst>
    <pc:chgData name="Anna Hochleitner" userId="S::a.hochleitner@lo9.gdynia.pl::83e87e1b-add5-44df-86aa-0fdfd5144b1e" providerId="AD" clId="Web-{AB276F41-4F60-480E-8022-6F13B33DAE70}"/>
    <pc:docChg chg="modSld">
      <pc:chgData name="Anna Hochleitner" userId="S::a.hochleitner@lo9.gdynia.pl::83e87e1b-add5-44df-86aa-0fdfd5144b1e" providerId="AD" clId="Web-{AB276F41-4F60-480E-8022-6F13B33DAE70}" dt="2020-06-18T12:44:11.282" v="20" actId="20577"/>
      <pc:docMkLst>
        <pc:docMk/>
      </pc:docMkLst>
      <pc:sldChg chg="modSp">
        <pc:chgData name="Anna Hochleitner" userId="S::a.hochleitner@lo9.gdynia.pl::83e87e1b-add5-44df-86aa-0fdfd5144b1e" providerId="AD" clId="Web-{AB276F41-4F60-480E-8022-6F13B33DAE70}" dt="2020-06-18T12:44:11.282" v="19" actId="20577"/>
        <pc:sldMkLst>
          <pc:docMk/>
          <pc:sldMk cId="1951572971" sldId="258"/>
        </pc:sldMkLst>
        <pc:spChg chg="mod">
          <ac:chgData name="Anna Hochleitner" userId="S::a.hochleitner@lo9.gdynia.pl::83e87e1b-add5-44df-86aa-0fdfd5144b1e" providerId="AD" clId="Web-{AB276F41-4F60-480E-8022-6F13B33DAE70}" dt="2020-06-18T12:44:11.282" v="19" actId="20577"/>
          <ac:spMkLst>
            <pc:docMk/>
            <pc:sldMk cId="1951572971" sldId="258"/>
            <ac:spMk id="19" creationId="{74EC4409-26B6-4A86-BF0B-C096171A9FF2}"/>
          </ac:spMkLst>
        </pc:spChg>
        <pc:spChg chg="mod">
          <ac:chgData name="Anna Hochleitner" userId="S::a.hochleitner@lo9.gdynia.pl::83e87e1b-add5-44df-86aa-0fdfd5144b1e" providerId="AD" clId="Web-{AB276F41-4F60-480E-8022-6F13B33DAE70}" dt="2020-06-18T12:43:50.188" v="15" actId="20577"/>
          <ac:spMkLst>
            <pc:docMk/>
            <pc:sldMk cId="1951572971" sldId="258"/>
            <ac:spMk id="21" creationId="{F4CBE991-BCA2-407B-84B6-CAD2DFF0A6F6}"/>
          </ac:spMkLst>
        </pc:spChg>
      </pc:sldChg>
    </pc:docChg>
  </pc:docChgLst>
  <pc:docChgLst>
    <pc:chgData name="Anna Hochleitner" userId="S::a.hochleitner@lo9.gdynia.pl::83e87e1b-add5-44df-86aa-0fdfd5144b1e" providerId="AD" clId="Web-{3F8A9C80-3454-4483-B15E-E119DDE230BF}"/>
    <pc:docChg chg="modSld">
      <pc:chgData name="Anna Hochleitner" userId="S::a.hochleitner@lo9.gdynia.pl::83e87e1b-add5-44df-86aa-0fdfd5144b1e" providerId="AD" clId="Web-{3F8A9C80-3454-4483-B15E-E119DDE230BF}" dt="2020-06-18T13:05:21.018" v="117" actId="14100"/>
      <pc:docMkLst>
        <pc:docMk/>
      </pc:docMkLst>
      <pc:sldChg chg="modSp">
        <pc:chgData name="Anna Hochleitner" userId="S::a.hochleitner@lo9.gdynia.pl::83e87e1b-add5-44df-86aa-0fdfd5144b1e" providerId="AD" clId="Web-{3F8A9C80-3454-4483-B15E-E119DDE230BF}" dt="2020-06-18T13:05:21.018" v="117" actId="14100"/>
        <pc:sldMkLst>
          <pc:docMk/>
          <pc:sldMk cId="1951572971" sldId="258"/>
        </pc:sldMkLst>
        <pc:spChg chg="mod">
          <ac:chgData name="Anna Hochleitner" userId="S::a.hochleitner@lo9.gdynia.pl::83e87e1b-add5-44df-86aa-0fdfd5144b1e" providerId="AD" clId="Web-{3F8A9C80-3454-4483-B15E-E119DDE230BF}" dt="2020-06-18T13:04:17.611" v="98" actId="14100"/>
          <ac:spMkLst>
            <pc:docMk/>
            <pc:sldMk cId="1951572971" sldId="258"/>
            <ac:spMk id="8" creationId="{052E4348-7D5E-4BEE-AF59-8778DCDC0B17}"/>
          </ac:spMkLst>
        </pc:spChg>
        <pc:spChg chg="mod">
          <ac:chgData name="Anna Hochleitner" userId="S::a.hochleitner@lo9.gdynia.pl::83e87e1b-add5-44df-86aa-0fdfd5144b1e" providerId="AD" clId="Web-{3F8A9C80-3454-4483-B15E-E119DDE230BF}" dt="2020-06-18T13:05:21.018" v="117" actId="14100"/>
          <ac:spMkLst>
            <pc:docMk/>
            <pc:sldMk cId="1951572971" sldId="258"/>
            <ac:spMk id="19" creationId="{74EC4409-26B6-4A86-BF0B-C096171A9FF2}"/>
          </ac:spMkLst>
        </pc:spChg>
        <pc:spChg chg="mod">
          <ac:chgData name="Anna Hochleitner" userId="S::a.hochleitner@lo9.gdynia.pl::83e87e1b-add5-44df-86aa-0fdfd5144b1e" providerId="AD" clId="Web-{3F8A9C80-3454-4483-B15E-E119DDE230BF}" dt="2020-06-18T13:00:59.624" v="38" actId="20577"/>
          <ac:spMkLst>
            <pc:docMk/>
            <pc:sldMk cId="1951572971" sldId="258"/>
            <ac:spMk id="21" creationId="{F4CBE991-BCA2-407B-84B6-CAD2DFF0A6F6}"/>
          </ac:spMkLst>
        </pc:spChg>
      </pc:sldChg>
    </pc:docChg>
  </pc:docChgLst>
  <pc:docChgLst>
    <pc:chgData name="Zuzanna OLEJNICZAK" userId="S::zuzanna.olejniczak@lo9.gdynia.pl::08ed9431-dfda-4dc3-b2eb-5d036a8a054c" providerId="AD" clId="Web-{28F2B3C1-5793-4182-846A-A3042D7E08B3}"/>
    <pc:docChg chg="modSld">
      <pc:chgData name="Zuzanna OLEJNICZAK" userId="S::zuzanna.olejniczak@lo9.gdynia.pl::08ed9431-dfda-4dc3-b2eb-5d036a8a054c" providerId="AD" clId="Web-{28F2B3C1-5793-4182-846A-A3042D7E08B3}" dt="2020-06-18T11:21:39.244" v="83"/>
      <pc:docMkLst>
        <pc:docMk/>
      </pc:docMkLst>
      <pc:sldChg chg="addSp delSp modSp">
        <pc:chgData name="Zuzanna OLEJNICZAK" userId="S::zuzanna.olejniczak@lo9.gdynia.pl::08ed9431-dfda-4dc3-b2eb-5d036a8a054c" providerId="AD" clId="Web-{28F2B3C1-5793-4182-846A-A3042D7E08B3}" dt="2020-06-18T11:20:44.056" v="78"/>
        <pc:sldMkLst>
          <pc:docMk/>
          <pc:sldMk cId="1951572971" sldId="258"/>
        </pc:sldMkLst>
        <pc:spChg chg="del mod">
          <ac:chgData name="Zuzanna OLEJNICZAK" userId="S::zuzanna.olejniczak@lo9.gdynia.pl::08ed9431-dfda-4dc3-b2eb-5d036a8a054c" providerId="AD" clId="Web-{28F2B3C1-5793-4182-846A-A3042D7E08B3}" dt="2020-06-18T11:17:56.945" v="27"/>
          <ac:spMkLst>
            <pc:docMk/>
            <pc:sldMk cId="1951572971" sldId="258"/>
            <ac:spMk id="2" creationId="{A1DFCFC2-65B5-444B-A071-7F75051EF925}"/>
          </ac:spMkLst>
        </pc:spChg>
        <pc:spChg chg="add mod ord">
          <ac:chgData name="Zuzanna OLEJNICZAK" userId="S::zuzanna.olejniczak@lo9.gdynia.pl::08ed9431-dfda-4dc3-b2eb-5d036a8a054c" providerId="AD" clId="Web-{28F2B3C1-5793-4182-846A-A3042D7E08B3}" dt="2020-06-18T11:17:48.382" v="24"/>
          <ac:spMkLst>
            <pc:docMk/>
            <pc:sldMk cId="1951572971" sldId="258"/>
            <ac:spMk id="3" creationId="{5E30C2AF-CFA6-40E7-8C80-8B63D57F89BF}"/>
          </ac:spMkLst>
        </pc:spChg>
        <pc:spChg chg="add del mod">
          <ac:chgData name="Zuzanna OLEJNICZAK" userId="S::zuzanna.olejniczak@lo9.gdynia.pl::08ed9431-dfda-4dc3-b2eb-5d036a8a054c" providerId="AD" clId="Web-{28F2B3C1-5793-4182-846A-A3042D7E08B3}" dt="2020-06-18T11:17:12.695" v="17"/>
          <ac:spMkLst>
            <pc:docMk/>
            <pc:sldMk cId="1951572971" sldId="258"/>
            <ac:spMk id="4" creationId="{92762AD0-6613-4AF3-B83A-5A6A4A7DDCC5}"/>
          </ac:spMkLst>
        </pc:spChg>
        <pc:spChg chg="add mod ord">
          <ac:chgData name="Zuzanna OLEJNICZAK" userId="S::zuzanna.olejniczak@lo9.gdynia.pl::08ed9431-dfda-4dc3-b2eb-5d036a8a054c" providerId="AD" clId="Web-{28F2B3C1-5793-4182-846A-A3042D7E08B3}" dt="2020-06-18T11:18:35.398" v="39"/>
          <ac:spMkLst>
            <pc:docMk/>
            <pc:sldMk cId="1951572971" sldId="258"/>
            <ac:spMk id="6" creationId="{7393A747-7CA7-4989-ACBB-7166A29B9CF6}"/>
          </ac:spMkLst>
        </pc:spChg>
        <pc:spChg chg="add mod ord">
          <ac:chgData name="Zuzanna OLEJNICZAK" userId="S::zuzanna.olejniczak@lo9.gdynia.pl::08ed9431-dfda-4dc3-b2eb-5d036a8a054c" providerId="AD" clId="Web-{28F2B3C1-5793-4182-846A-A3042D7E08B3}" dt="2020-06-18T11:19:16.055" v="54"/>
          <ac:spMkLst>
            <pc:docMk/>
            <pc:sldMk cId="1951572971" sldId="258"/>
            <ac:spMk id="8" creationId="{052E4348-7D5E-4BEE-AF59-8778DCDC0B17}"/>
          </ac:spMkLst>
        </pc:spChg>
        <pc:spChg chg="add mod ord">
          <ac:chgData name="Zuzanna OLEJNICZAK" userId="S::zuzanna.olejniczak@lo9.gdynia.pl::08ed9431-dfda-4dc3-b2eb-5d036a8a054c" providerId="AD" clId="Web-{28F2B3C1-5793-4182-846A-A3042D7E08B3}" dt="2020-06-18T11:20:16.415" v="69"/>
          <ac:spMkLst>
            <pc:docMk/>
            <pc:sldMk cId="1951572971" sldId="258"/>
            <ac:spMk id="10" creationId="{E2FA6FF1-AE61-426C-8C12-0C3BE408995B}"/>
          </ac:spMkLst>
        </pc:spChg>
        <pc:spChg chg="mod">
          <ac:chgData name="Zuzanna OLEJNICZAK" userId="S::zuzanna.olejniczak@lo9.gdynia.pl::08ed9431-dfda-4dc3-b2eb-5d036a8a054c" providerId="AD" clId="Web-{28F2B3C1-5793-4182-846A-A3042D7E08B3}" dt="2020-06-18T11:18:27.414" v="37" actId="1076"/>
          <ac:spMkLst>
            <pc:docMk/>
            <pc:sldMk cId="1951572971" sldId="258"/>
            <ac:spMk id="12" creationId="{224484D7-E926-4F36-BED9-1E3950E9CF0D}"/>
          </ac:spMkLst>
        </pc:spChg>
        <pc:spChg chg="add mod ord">
          <ac:chgData name="Zuzanna OLEJNICZAK" userId="S::zuzanna.olejniczak@lo9.gdynia.pl::08ed9431-dfda-4dc3-b2eb-5d036a8a054c" providerId="AD" clId="Web-{28F2B3C1-5793-4182-846A-A3042D7E08B3}" dt="2020-06-18T11:20:44.056" v="78"/>
          <ac:spMkLst>
            <pc:docMk/>
            <pc:sldMk cId="1951572971" sldId="258"/>
            <ac:spMk id="13" creationId="{65873E66-E48E-4080-B218-FE3938665873}"/>
          </ac:spMkLst>
        </pc:spChg>
        <pc:spChg chg="del ord">
          <ac:chgData name="Zuzanna OLEJNICZAK" userId="S::zuzanna.olejniczak@lo9.gdynia.pl::08ed9431-dfda-4dc3-b2eb-5d036a8a054c" providerId="AD" clId="Web-{28F2B3C1-5793-4182-846A-A3042D7E08B3}" dt="2020-06-18T11:15:35.694" v="2"/>
          <ac:spMkLst>
            <pc:docMk/>
            <pc:sldMk cId="1951572971" sldId="258"/>
            <ac:spMk id="16" creationId="{262B6B0B-8576-431A-9468-824A42C646FE}"/>
          </ac:spMkLst>
        </pc:spChg>
        <pc:spChg chg="mod">
          <ac:chgData name="Zuzanna OLEJNICZAK" userId="S::zuzanna.olejniczak@lo9.gdynia.pl::08ed9431-dfda-4dc3-b2eb-5d036a8a054c" providerId="AD" clId="Web-{28F2B3C1-5793-4182-846A-A3042D7E08B3}" dt="2020-06-18T11:17:25.788" v="21" actId="1076"/>
          <ac:spMkLst>
            <pc:docMk/>
            <pc:sldMk cId="1951572971" sldId="258"/>
            <ac:spMk id="17" creationId="{B90CFF81-1FB4-486E-8D7C-D37A27A8ED79}"/>
          </ac:spMkLst>
        </pc:spChg>
        <pc:spChg chg="del">
          <ac:chgData name="Zuzanna OLEJNICZAK" userId="S::zuzanna.olejniczak@lo9.gdynia.pl::08ed9431-dfda-4dc3-b2eb-5d036a8a054c" providerId="AD" clId="Web-{28F2B3C1-5793-4182-846A-A3042D7E08B3}" dt="2020-06-18T11:18:39.070" v="40"/>
          <ac:spMkLst>
            <pc:docMk/>
            <pc:sldMk cId="1951572971" sldId="258"/>
            <ac:spMk id="18" creationId="{99987DBB-A1A9-477F-919C-EF212E0AAE2F}"/>
          </ac:spMkLst>
        </pc:spChg>
        <pc:spChg chg="mod">
          <ac:chgData name="Zuzanna OLEJNICZAK" userId="S::zuzanna.olejniczak@lo9.gdynia.pl::08ed9431-dfda-4dc3-b2eb-5d036a8a054c" providerId="AD" clId="Web-{28F2B3C1-5793-4182-846A-A3042D7E08B3}" dt="2020-06-18T11:19:02.602" v="49" actId="1076"/>
          <ac:spMkLst>
            <pc:docMk/>
            <pc:sldMk cId="1951572971" sldId="258"/>
            <ac:spMk id="19" creationId="{74EC4409-26B6-4A86-BF0B-C096171A9FF2}"/>
          </ac:spMkLst>
        </pc:spChg>
        <pc:spChg chg="del">
          <ac:chgData name="Zuzanna OLEJNICZAK" userId="S::zuzanna.olejniczak@lo9.gdynia.pl::08ed9431-dfda-4dc3-b2eb-5d036a8a054c" providerId="AD" clId="Web-{28F2B3C1-5793-4182-846A-A3042D7E08B3}" dt="2020-06-18T11:19:21.805" v="55"/>
          <ac:spMkLst>
            <pc:docMk/>
            <pc:sldMk cId="1951572971" sldId="258"/>
            <ac:spMk id="20" creationId="{30B48D10-7C3C-4741-A220-26715AB968BB}"/>
          </ac:spMkLst>
        </pc:spChg>
        <pc:spChg chg="mod">
          <ac:chgData name="Zuzanna OLEJNICZAK" userId="S::zuzanna.olejniczak@lo9.gdynia.pl::08ed9431-dfda-4dc3-b2eb-5d036a8a054c" providerId="AD" clId="Web-{28F2B3C1-5793-4182-846A-A3042D7E08B3}" dt="2020-06-18T11:20:11.071" v="67"/>
          <ac:spMkLst>
            <pc:docMk/>
            <pc:sldMk cId="1951572971" sldId="258"/>
            <ac:spMk id="21" creationId="{F4CBE991-BCA2-407B-84B6-CAD2DFF0A6F6}"/>
          </ac:spMkLst>
        </pc:spChg>
        <pc:spChg chg="del">
          <ac:chgData name="Zuzanna OLEJNICZAK" userId="S::zuzanna.olejniczak@lo9.gdynia.pl::08ed9431-dfda-4dc3-b2eb-5d036a8a054c" providerId="AD" clId="Web-{28F2B3C1-5793-4182-846A-A3042D7E08B3}" dt="2020-06-18T11:20:22.743" v="70"/>
          <ac:spMkLst>
            <pc:docMk/>
            <pc:sldMk cId="1951572971" sldId="258"/>
            <ac:spMk id="22" creationId="{534DB533-3002-4971-A29E-509B538DA969}"/>
          </ac:spMkLst>
        </pc:spChg>
      </pc:sldChg>
      <pc:sldChg chg="addSp delSp modSp">
        <pc:chgData name="Zuzanna OLEJNICZAK" userId="S::zuzanna.olejniczak@lo9.gdynia.pl::08ed9431-dfda-4dc3-b2eb-5d036a8a054c" providerId="AD" clId="Web-{28F2B3C1-5793-4182-846A-A3042D7E08B3}" dt="2020-06-18T11:21:39.244" v="83"/>
        <pc:sldMkLst>
          <pc:docMk/>
          <pc:sldMk cId="1991657608" sldId="269"/>
        </pc:sldMkLst>
        <pc:spChg chg="add del mod">
          <ac:chgData name="Zuzanna OLEJNICZAK" userId="S::zuzanna.olejniczak@lo9.gdynia.pl::08ed9431-dfda-4dc3-b2eb-5d036a8a054c" providerId="AD" clId="Web-{28F2B3C1-5793-4182-846A-A3042D7E08B3}" dt="2020-06-18T11:21:39.244" v="83"/>
          <ac:spMkLst>
            <pc:docMk/>
            <pc:sldMk cId="1991657608" sldId="269"/>
            <ac:spMk id="6" creationId="{5EE537DA-AFEA-472B-A34B-57901351B6C1}"/>
          </ac:spMkLst>
        </pc:spChg>
      </pc:sldChg>
    </pc:docChg>
  </pc:docChgLst>
  <pc:docChgLst>
    <pc:chgData name="Anna Hochleitner" userId="S::a.hochleitner@lo9.gdynia.pl::83e87e1b-add5-44df-86aa-0fdfd5144b1e" providerId="AD" clId="Web-{07BBEA25-88A0-4195-B1EA-3320374821D1}"/>
    <pc:docChg chg="modSld">
      <pc:chgData name="Anna Hochleitner" userId="S::a.hochleitner@lo9.gdynia.pl::83e87e1b-add5-44df-86aa-0fdfd5144b1e" providerId="AD" clId="Web-{07BBEA25-88A0-4195-B1EA-3320374821D1}" dt="2020-06-18T12:49:15.816" v="25" actId="20577"/>
      <pc:docMkLst>
        <pc:docMk/>
      </pc:docMkLst>
      <pc:sldChg chg="modSp">
        <pc:chgData name="Anna Hochleitner" userId="S::a.hochleitner@lo9.gdynia.pl::83e87e1b-add5-44df-86aa-0fdfd5144b1e" providerId="AD" clId="Web-{07BBEA25-88A0-4195-B1EA-3320374821D1}" dt="2020-06-18T12:49:15.816" v="24" actId="20577"/>
        <pc:sldMkLst>
          <pc:docMk/>
          <pc:sldMk cId="1951572971" sldId="258"/>
        </pc:sldMkLst>
        <pc:spChg chg="mod">
          <ac:chgData name="Anna Hochleitner" userId="S::a.hochleitner@lo9.gdynia.pl::83e87e1b-add5-44df-86aa-0fdfd5144b1e" providerId="AD" clId="Web-{07BBEA25-88A0-4195-B1EA-3320374821D1}" dt="2020-06-18T12:49:15.816" v="24" actId="20577"/>
          <ac:spMkLst>
            <pc:docMk/>
            <pc:sldMk cId="1951572971" sldId="258"/>
            <ac:spMk id="12" creationId="{224484D7-E926-4F36-BED9-1E3950E9CF0D}"/>
          </ac:spMkLst>
        </pc:spChg>
        <pc:spChg chg="mod">
          <ac:chgData name="Anna Hochleitner" userId="S::a.hochleitner@lo9.gdynia.pl::83e87e1b-add5-44df-86aa-0fdfd5144b1e" providerId="AD" clId="Web-{07BBEA25-88A0-4195-B1EA-3320374821D1}" dt="2020-06-18T12:48:40.097" v="16" actId="20577"/>
          <ac:spMkLst>
            <pc:docMk/>
            <pc:sldMk cId="1951572971" sldId="258"/>
            <ac:spMk id="19" creationId="{74EC4409-26B6-4A86-BF0B-C096171A9FF2}"/>
          </ac:spMkLst>
        </pc:spChg>
        <pc:spChg chg="mod">
          <ac:chgData name="Anna Hochleitner" userId="S::a.hochleitner@lo9.gdynia.pl::83e87e1b-add5-44df-86aa-0fdfd5144b1e" providerId="AD" clId="Web-{07BBEA25-88A0-4195-B1EA-3320374821D1}" dt="2020-06-18T12:48:25.659" v="12" actId="20577"/>
          <ac:spMkLst>
            <pc:docMk/>
            <pc:sldMk cId="1951572971" sldId="258"/>
            <ac:spMk id="21" creationId="{F4CBE991-BCA2-407B-84B6-CAD2DFF0A6F6}"/>
          </ac:spMkLst>
        </pc:spChg>
      </pc:sldChg>
    </pc:docChg>
  </pc:docChgLst>
  <pc:docChgLst>
    <pc:chgData name="Anna Hochleitner" userId="S::a.hochleitner@lo9.gdynia.pl::83e87e1b-add5-44df-86aa-0fdfd5144b1e" providerId="AD" clId="Web-{EACA4D75-8603-4620-9769-616E9C112F8D}"/>
    <pc:docChg chg="modSld">
      <pc:chgData name="Anna Hochleitner" userId="S::a.hochleitner@lo9.gdynia.pl::83e87e1b-add5-44df-86aa-0fdfd5144b1e" providerId="AD" clId="Web-{EACA4D75-8603-4620-9769-616E9C112F8D}" dt="2020-06-18T04:26:42.798" v="15" actId="20577"/>
      <pc:docMkLst>
        <pc:docMk/>
      </pc:docMkLst>
      <pc:sldChg chg="modSp">
        <pc:chgData name="Anna Hochleitner" userId="S::a.hochleitner@lo9.gdynia.pl::83e87e1b-add5-44df-86aa-0fdfd5144b1e" providerId="AD" clId="Web-{EACA4D75-8603-4620-9769-616E9C112F8D}" dt="2020-06-18T04:26:42.798" v="14" actId="20577"/>
        <pc:sldMkLst>
          <pc:docMk/>
          <pc:sldMk cId="2539032635" sldId="257"/>
        </pc:sldMkLst>
        <pc:spChg chg="mod">
          <ac:chgData name="Anna Hochleitner" userId="S::a.hochleitner@lo9.gdynia.pl::83e87e1b-add5-44df-86aa-0fdfd5144b1e" providerId="AD" clId="Web-{EACA4D75-8603-4620-9769-616E9C112F8D}" dt="2020-06-18T04:26:42.798" v="14" actId="20577"/>
          <ac:spMkLst>
            <pc:docMk/>
            <pc:sldMk cId="2539032635" sldId="257"/>
            <ac:spMk id="6" creationId="{621C6D30-3726-4FD2-9FD9-573EAFDD09E4}"/>
          </ac:spMkLst>
        </pc:spChg>
      </pc:sldChg>
    </pc:docChg>
  </pc:docChgLst>
  <pc:docChgLst>
    <pc:chgData name="Zuzanna OLEJNICZAK" userId="S::zuzanna.olejniczak@lo9.gdynia.pl::08ed9431-dfda-4dc3-b2eb-5d036a8a054c" providerId="AD" clId="Web-{05B4C705-8E54-4937-BB33-CE2F4F7DC4B5}"/>
    <pc:docChg chg="modSld">
      <pc:chgData name="Zuzanna OLEJNICZAK" userId="S::zuzanna.olejniczak@lo9.gdynia.pl::08ed9431-dfda-4dc3-b2eb-5d036a8a054c" providerId="AD" clId="Web-{05B4C705-8E54-4937-BB33-CE2F4F7DC4B5}" dt="2020-06-17T21:01:15.966" v="0"/>
      <pc:docMkLst>
        <pc:docMk/>
      </pc:docMkLst>
      <pc:sldChg chg="mod setBg">
        <pc:chgData name="Zuzanna OLEJNICZAK" userId="S::zuzanna.olejniczak@lo9.gdynia.pl::08ed9431-dfda-4dc3-b2eb-5d036a8a054c" providerId="AD" clId="Web-{05B4C705-8E54-4937-BB33-CE2F4F7DC4B5}" dt="2020-06-17T21:01:15.966" v="0"/>
        <pc:sldMkLst>
          <pc:docMk/>
          <pc:sldMk cId="632392937" sldId="274"/>
        </pc:sldMkLst>
      </pc:sldChg>
    </pc:docChg>
  </pc:docChgLst>
  <pc:docChgLst>
    <pc:chgData name="Zuzanna OLEJNICZAK" userId="S::zuzanna.olejniczak@lo9.gdynia.pl::08ed9431-dfda-4dc3-b2eb-5d036a8a054c" providerId="AD" clId="Web-{1A62CF81-6C6C-121E-189B-5BA72C0AF909}"/>
    <pc:docChg chg="modSld">
      <pc:chgData name="Zuzanna OLEJNICZAK" userId="S::zuzanna.olejniczak@lo9.gdynia.pl::08ed9431-dfda-4dc3-b2eb-5d036a8a054c" providerId="AD" clId="Web-{1A62CF81-6C6C-121E-189B-5BA72C0AF909}" dt="2020-06-18T09:24:25.339" v="0"/>
      <pc:docMkLst>
        <pc:docMk/>
      </pc:docMkLst>
      <pc:sldChg chg="mod setBg">
        <pc:chgData name="Zuzanna OLEJNICZAK" userId="S::zuzanna.olejniczak@lo9.gdynia.pl::08ed9431-dfda-4dc3-b2eb-5d036a8a054c" providerId="AD" clId="Web-{1A62CF81-6C6C-121E-189B-5BA72C0AF909}" dt="2020-06-18T09:24:25.339" v="0"/>
        <pc:sldMkLst>
          <pc:docMk/>
          <pc:sldMk cId="2539032635" sldId="257"/>
        </pc:sldMkLst>
      </pc:sldChg>
    </pc:docChg>
  </pc:docChgLst>
  <pc:docChgLst>
    <pc:chgData name="Anna Hochleitner" userId="S::a.hochleitner@lo9.gdynia.pl::83e87e1b-add5-44df-86aa-0fdfd5144b1e" providerId="AD" clId="Web-{4C226C1F-E73A-42AF-9296-0775B331BFBD}"/>
    <pc:docChg chg="modSld">
      <pc:chgData name="Anna Hochleitner" userId="S::a.hochleitner@lo9.gdynia.pl::83e87e1b-add5-44df-86aa-0fdfd5144b1e" providerId="AD" clId="Web-{4C226C1F-E73A-42AF-9296-0775B331BFBD}" dt="2020-06-18T04:31:22.071" v="20" actId="20577"/>
      <pc:docMkLst>
        <pc:docMk/>
      </pc:docMkLst>
      <pc:sldChg chg="modSp">
        <pc:chgData name="Anna Hochleitner" userId="S::a.hochleitner@lo9.gdynia.pl::83e87e1b-add5-44df-86aa-0fdfd5144b1e" providerId="AD" clId="Web-{4C226C1F-E73A-42AF-9296-0775B331BFBD}" dt="2020-06-18T04:31:22.071" v="19" actId="20577"/>
        <pc:sldMkLst>
          <pc:docMk/>
          <pc:sldMk cId="2539032635" sldId="257"/>
        </pc:sldMkLst>
        <pc:spChg chg="mod">
          <ac:chgData name="Anna Hochleitner" userId="S::a.hochleitner@lo9.gdynia.pl::83e87e1b-add5-44df-86aa-0fdfd5144b1e" providerId="AD" clId="Web-{4C226C1F-E73A-42AF-9296-0775B331BFBD}" dt="2020-06-18T04:31:22.071" v="19" actId="20577"/>
          <ac:spMkLst>
            <pc:docMk/>
            <pc:sldMk cId="2539032635" sldId="257"/>
            <ac:spMk id="6" creationId="{621C6D30-3726-4FD2-9FD9-573EAFDD09E4}"/>
          </ac:spMkLst>
        </pc:spChg>
      </pc:sldChg>
    </pc:docChg>
  </pc:docChgLst>
  <pc:docChgLst>
    <pc:chgData name="Zuzanna OLEJNICZAK" userId="S::zuzanna.olejniczak@lo9.gdynia.pl::08ed9431-dfda-4dc3-b2eb-5d036a8a054c" providerId="AD" clId="Web-{9CC173DF-3A27-134A-4BED-4B66373A9437}"/>
    <pc:docChg chg="modSld">
      <pc:chgData name="Zuzanna OLEJNICZAK" userId="S::zuzanna.olejniczak@lo9.gdynia.pl::08ed9431-dfda-4dc3-b2eb-5d036a8a054c" providerId="AD" clId="Web-{9CC173DF-3A27-134A-4BED-4B66373A9437}" dt="2020-06-18T09:28:11.261" v="16" actId="20577"/>
      <pc:docMkLst>
        <pc:docMk/>
      </pc:docMkLst>
      <pc:sldChg chg="modSp">
        <pc:chgData name="Zuzanna OLEJNICZAK" userId="S::zuzanna.olejniczak@lo9.gdynia.pl::08ed9431-dfda-4dc3-b2eb-5d036a8a054c" providerId="AD" clId="Web-{9CC173DF-3A27-134A-4BED-4B66373A9437}" dt="2020-06-18T09:28:11.261" v="15" actId="20577"/>
        <pc:sldMkLst>
          <pc:docMk/>
          <pc:sldMk cId="2005060221" sldId="267"/>
        </pc:sldMkLst>
        <pc:spChg chg="mod">
          <ac:chgData name="Zuzanna OLEJNICZAK" userId="S::zuzanna.olejniczak@lo9.gdynia.pl::08ed9431-dfda-4dc3-b2eb-5d036a8a054c" providerId="AD" clId="Web-{9CC173DF-3A27-134A-4BED-4B66373A9437}" dt="2020-06-18T09:27:51.871" v="9" actId="20577"/>
          <ac:spMkLst>
            <pc:docMk/>
            <pc:sldMk cId="2005060221" sldId="267"/>
            <ac:spMk id="5" creationId="{569B3965-BE0D-4516-8B46-5FB8A748D680}"/>
          </ac:spMkLst>
        </pc:spChg>
        <pc:spChg chg="mod">
          <ac:chgData name="Zuzanna OLEJNICZAK" userId="S::zuzanna.olejniczak@lo9.gdynia.pl::08ed9431-dfda-4dc3-b2eb-5d036a8a054c" providerId="AD" clId="Web-{9CC173DF-3A27-134A-4BED-4B66373A9437}" dt="2020-06-18T09:28:11.261" v="15" actId="20577"/>
          <ac:spMkLst>
            <pc:docMk/>
            <pc:sldMk cId="2005060221" sldId="267"/>
            <ac:spMk id="6" creationId="{77C6D2B9-BA2C-40C8-8349-995E9CD02CB2}"/>
          </ac:spMkLst>
        </pc:spChg>
      </pc:sldChg>
    </pc:docChg>
  </pc:docChgLst>
  <pc:docChgLst>
    <pc:chgData name="Anna Hochleitner" userId="S::a.hochleitner@lo9.gdynia.pl::83e87e1b-add5-44df-86aa-0fdfd5144b1e" providerId="AD" clId="Web-{2C3D51AF-F98F-4A7D-B17A-5CC804EF7CAC}"/>
    <pc:docChg chg="modSld">
      <pc:chgData name="Anna Hochleitner" userId="S::a.hochleitner@lo9.gdynia.pl::83e87e1b-add5-44df-86aa-0fdfd5144b1e" providerId="AD" clId="Web-{2C3D51AF-F98F-4A7D-B17A-5CC804EF7CAC}" dt="2020-06-18T12:55:24.189" v="91" actId="20577"/>
      <pc:docMkLst>
        <pc:docMk/>
      </pc:docMkLst>
      <pc:sldChg chg="modSp">
        <pc:chgData name="Anna Hochleitner" userId="S::a.hochleitner@lo9.gdynia.pl::83e87e1b-add5-44df-86aa-0fdfd5144b1e" providerId="AD" clId="Web-{2C3D51AF-F98F-4A7D-B17A-5CC804EF7CAC}" dt="2020-06-18T12:55:24.189" v="90" actId="20577"/>
        <pc:sldMkLst>
          <pc:docMk/>
          <pc:sldMk cId="3898461504" sldId="265"/>
        </pc:sldMkLst>
        <pc:spChg chg="mod">
          <ac:chgData name="Anna Hochleitner" userId="S::a.hochleitner@lo9.gdynia.pl::83e87e1b-add5-44df-86aa-0fdfd5144b1e" providerId="AD" clId="Web-{2C3D51AF-F98F-4A7D-B17A-5CC804EF7CAC}" dt="2020-06-18T12:55:24.189" v="90" actId="20577"/>
          <ac:spMkLst>
            <pc:docMk/>
            <pc:sldMk cId="3898461504" sldId="265"/>
            <ac:spMk id="5" creationId="{7086278E-91F9-4BF8-AAE2-0480F891427A}"/>
          </ac:spMkLst>
        </pc:spChg>
      </pc:sldChg>
    </pc:docChg>
  </pc:docChgLst>
  <pc:docChgLst>
    <pc:chgData name="Anna Hochleitner" userId="S::a.hochleitner@lo9.gdynia.pl::83e87e1b-add5-44df-86aa-0fdfd5144b1e" providerId="AD" clId="Web-{08CD0EFD-1E2F-4A54-81B1-5B370C92C975}"/>
    <pc:docChg chg="modSld">
      <pc:chgData name="Anna Hochleitner" userId="S::a.hochleitner@lo9.gdynia.pl::83e87e1b-add5-44df-86aa-0fdfd5144b1e" providerId="AD" clId="Web-{08CD0EFD-1E2F-4A54-81B1-5B370C92C975}" dt="2020-06-18T05:15:14.296" v="3" actId="20577"/>
      <pc:docMkLst>
        <pc:docMk/>
      </pc:docMkLst>
      <pc:sldChg chg="modSp">
        <pc:chgData name="Anna Hochleitner" userId="S::a.hochleitner@lo9.gdynia.pl::83e87e1b-add5-44df-86aa-0fdfd5144b1e" providerId="AD" clId="Web-{08CD0EFD-1E2F-4A54-81B1-5B370C92C975}" dt="2020-06-18T05:15:14.296" v="2" actId="20577"/>
        <pc:sldMkLst>
          <pc:docMk/>
          <pc:sldMk cId="2539032635" sldId="257"/>
        </pc:sldMkLst>
        <pc:spChg chg="mod">
          <ac:chgData name="Anna Hochleitner" userId="S::a.hochleitner@lo9.gdynia.pl::83e87e1b-add5-44df-86aa-0fdfd5144b1e" providerId="AD" clId="Web-{08CD0EFD-1E2F-4A54-81B1-5B370C92C975}" dt="2020-06-18T05:15:14.296" v="2" actId="20577"/>
          <ac:spMkLst>
            <pc:docMk/>
            <pc:sldMk cId="2539032635" sldId="257"/>
            <ac:spMk id="6" creationId="{621C6D30-3726-4FD2-9FD9-573EAFDD09E4}"/>
          </ac:spMkLst>
        </pc:spChg>
      </pc:sldChg>
    </pc:docChg>
  </pc:docChgLst>
  <pc:docChgLst>
    <pc:chgData name="Anna Hochleitner" userId="S::a.hochleitner@lo9.gdynia.pl::83e87e1b-add5-44df-86aa-0fdfd5144b1e" providerId="AD" clId="Web-{771EAA47-A3D9-4529-9169-1B3E9609A8DB}"/>
    <pc:docChg chg="modSld">
      <pc:chgData name="Anna Hochleitner" userId="S::a.hochleitner@lo9.gdynia.pl::83e87e1b-add5-44df-86aa-0fdfd5144b1e" providerId="AD" clId="Web-{771EAA47-A3D9-4529-9169-1B3E9609A8DB}" dt="2020-06-18T12:23:37.107" v="15" actId="14100"/>
      <pc:docMkLst>
        <pc:docMk/>
      </pc:docMkLst>
      <pc:sldChg chg="modSp">
        <pc:chgData name="Anna Hochleitner" userId="S::a.hochleitner@lo9.gdynia.pl::83e87e1b-add5-44df-86aa-0fdfd5144b1e" providerId="AD" clId="Web-{771EAA47-A3D9-4529-9169-1B3E9609A8DB}" dt="2020-06-18T12:23:37.107" v="15" actId="14100"/>
        <pc:sldMkLst>
          <pc:docMk/>
          <pc:sldMk cId="2005060221" sldId="267"/>
        </pc:sldMkLst>
        <pc:spChg chg="mod">
          <ac:chgData name="Anna Hochleitner" userId="S::a.hochleitner@lo9.gdynia.pl::83e87e1b-add5-44df-86aa-0fdfd5144b1e" providerId="AD" clId="Web-{771EAA47-A3D9-4529-9169-1B3E9609A8DB}" dt="2020-06-18T12:23:37.107" v="15" actId="14100"/>
          <ac:spMkLst>
            <pc:docMk/>
            <pc:sldMk cId="2005060221" sldId="267"/>
            <ac:spMk id="6" creationId="{77C6D2B9-BA2C-40C8-8349-995E9CD02CB2}"/>
          </ac:spMkLst>
        </pc:spChg>
        <pc:picChg chg="mod">
          <ac:chgData name="Anna Hochleitner" userId="S::a.hochleitner@lo9.gdynia.pl::83e87e1b-add5-44df-86aa-0fdfd5144b1e" providerId="AD" clId="Web-{771EAA47-A3D9-4529-9169-1B3E9609A8DB}" dt="2020-06-18T12:22:18.012" v="8" actId="1076"/>
          <ac:picMkLst>
            <pc:docMk/>
            <pc:sldMk cId="2005060221" sldId="267"/>
            <ac:picMk id="3" creationId="{340C945E-4810-4095-A287-5D4B7306539A}"/>
          </ac:picMkLst>
        </pc:picChg>
      </pc:sldChg>
    </pc:docChg>
  </pc:docChgLst>
  <pc:docChgLst>
    <pc:chgData name="Anna Hochleitner" userId="S::a.hochleitner@lo9.gdynia.pl::83e87e1b-add5-44df-86aa-0fdfd5144b1e" providerId="AD" clId="Web-{8B3F1650-03AA-4CBD-BC68-0884EC26A14F}"/>
    <pc:docChg chg="modSld">
      <pc:chgData name="Anna Hochleitner" userId="S::a.hochleitner@lo9.gdynia.pl::83e87e1b-add5-44df-86aa-0fdfd5144b1e" providerId="AD" clId="Web-{8B3F1650-03AA-4CBD-BC68-0884EC26A14F}" dt="2020-06-18T12:45:28.378" v="0" actId="1076"/>
      <pc:docMkLst>
        <pc:docMk/>
      </pc:docMkLst>
      <pc:sldChg chg="modSp">
        <pc:chgData name="Anna Hochleitner" userId="S::a.hochleitner@lo9.gdynia.pl::83e87e1b-add5-44df-86aa-0fdfd5144b1e" providerId="AD" clId="Web-{8B3F1650-03AA-4CBD-BC68-0884EC26A14F}" dt="2020-06-18T12:45:28.378" v="0" actId="1076"/>
        <pc:sldMkLst>
          <pc:docMk/>
          <pc:sldMk cId="1951572971" sldId="258"/>
        </pc:sldMkLst>
        <pc:spChg chg="mod">
          <ac:chgData name="Anna Hochleitner" userId="S::a.hochleitner@lo9.gdynia.pl::83e87e1b-add5-44df-86aa-0fdfd5144b1e" providerId="AD" clId="Web-{8B3F1650-03AA-4CBD-BC68-0884EC26A14F}" dt="2020-06-18T12:45:28.378" v="0" actId="1076"/>
          <ac:spMkLst>
            <pc:docMk/>
            <pc:sldMk cId="1951572971" sldId="258"/>
            <ac:spMk id="21" creationId="{F4CBE991-BCA2-407B-84B6-CAD2DFF0A6F6}"/>
          </ac:spMkLst>
        </pc:spChg>
      </pc:sldChg>
    </pc:docChg>
  </pc:docChgLst>
  <pc:docChgLst>
    <pc:chgData name="Zuzanna OLEJNICZAK" userId="S::zuzanna.olejniczak@lo9.gdynia.pl::08ed9431-dfda-4dc3-b2eb-5d036a8a054c" providerId="AD" clId="Web-{0C21CACB-0DD9-94F9-0385-8B62BEED1A83}"/>
    <pc:docChg chg="modSld">
      <pc:chgData name="Zuzanna OLEJNICZAK" userId="S::zuzanna.olejniczak@lo9.gdynia.pl::08ed9431-dfda-4dc3-b2eb-5d036a8a054c" providerId="AD" clId="Web-{0C21CACB-0DD9-94F9-0385-8B62BEED1A83}" dt="2020-06-18T12:37:14.075" v="5"/>
      <pc:docMkLst>
        <pc:docMk/>
      </pc:docMkLst>
      <pc:sldChg chg="mod setBg">
        <pc:chgData name="Zuzanna OLEJNICZAK" userId="S::zuzanna.olejniczak@lo9.gdynia.pl::08ed9431-dfda-4dc3-b2eb-5d036a8a054c" providerId="AD" clId="Web-{0C21CACB-0DD9-94F9-0385-8B62BEED1A83}" dt="2020-06-18T12:37:14.075" v="5"/>
        <pc:sldMkLst>
          <pc:docMk/>
          <pc:sldMk cId="1951572971" sldId="258"/>
        </pc:sldMkLst>
      </pc:sldChg>
      <pc:sldChg chg="mod setBg">
        <pc:chgData name="Zuzanna OLEJNICZAK" userId="S::zuzanna.olejniczak@lo9.gdynia.pl::08ed9431-dfda-4dc3-b2eb-5d036a8a054c" providerId="AD" clId="Web-{0C21CACB-0DD9-94F9-0385-8B62BEED1A83}" dt="2020-06-18T12:36:52.684" v="4"/>
        <pc:sldMkLst>
          <pc:docMk/>
          <pc:sldMk cId="3898461504" sldId="265"/>
        </pc:sldMkLst>
      </pc:sldChg>
      <pc:sldChg chg="mod setBg">
        <pc:chgData name="Zuzanna OLEJNICZAK" userId="S::zuzanna.olejniczak@lo9.gdynia.pl::08ed9431-dfda-4dc3-b2eb-5d036a8a054c" providerId="AD" clId="Web-{0C21CACB-0DD9-94F9-0385-8B62BEED1A83}" dt="2020-06-18T12:36:45.278" v="3"/>
        <pc:sldMkLst>
          <pc:docMk/>
          <pc:sldMk cId="1981839176" sldId="266"/>
        </pc:sldMkLst>
      </pc:sldChg>
      <pc:sldChg chg="mod setBg">
        <pc:chgData name="Zuzanna OLEJNICZAK" userId="S::zuzanna.olejniczak@lo9.gdynia.pl::08ed9431-dfda-4dc3-b2eb-5d036a8a054c" providerId="AD" clId="Web-{0C21CACB-0DD9-94F9-0385-8B62BEED1A83}" dt="2020-06-18T12:11:52.823" v="1"/>
        <pc:sldMkLst>
          <pc:docMk/>
          <pc:sldMk cId="2005060221" sldId="267"/>
        </pc:sldMkLst>
      </pc:sldChg>
    </pc:docChg>
  </pc:docChgLst>
  <pc:docChgLst>
    <pc:chgData name="Zuzanna OLEJNICZAK" userId="S::zuzanna.olejniczak@lo9.gdynia.pl::08ed9431-dfda-4dc3-b2eb-5d036a8a054c" providerId="AD" clId="Web-{DDC27897-0C7C-47AD-8779-F52F5C0D169B}"/>
    <pc:docChg chg="modSld">
      <pc:chgData name="Zuzanna OLEJNICZAK" userId="S::zuzanna.olejniczak@lo9.gdynia.pl::08ed9431-dfda-4dc3-b2eb-5d036a8a054c" providerId="AD" clId="Web-{DDC27897-0C7C-47AD-8779-F52F5C0D169B}" dt="2020-06-14T16:47:52.508" v="1" actId="1076"/>
      <pc:docMkLst>
        <pc:docMk/>
      </pc:docMkLst>
      <pc:sldChg chg="modSp mod setBg">
        <pc:chgData name="Zuzanna OLEJNICZAK" userId="S::zuzanna.olejniczak@lo9.gdynia.pl::08ed9431-dfda-4dc3-b2eb-5d036a8a054c" providerId="AD" clId="Web-{DDC27897-0C7C-47AD-8779-F52F5C0D169B}" dt="2020-06-14T16:47:52.508" v="1" actId="1076"/>
        <pc:sldMkLst>
          <pc:docMk/>
          <pc:sldMk cId="632392937" sldId="274"/>
        </pc:sldMkLst>
        <pc:picChg chg="mod">
          <ac:chgData name="Zuzanna OLEJNICZAK" userId="S::zuzanna.olejniczak@lo9.gdynia.pl::08ed9431-dfda-4dc3-b2eb-5d036a8a054c" providerId="AD" clId="Web-{DDC27897-0C7C-47AD-8779-F52F5C0D169B}" dt="2020-06-14T16:47:52.508" v="1" actId="1076"/>
          <ac:picMkLst>
            <pc:docMk/>
            <pc:sldMk cId="632392937" sldId="274"/>
            <ac:picMk id="3" creationId="{DA4AC9C9-AED6-4753-B76B-D0FB6E60690C}"/>
          </ac:picMkLst>
        </pc:picChg>
      </pc:sldChg>
    </pc:docChg>
  </pc:docChgLst>
  <pc:docChgLst>
    <pc:chgData name="Anna Hochleitner" userId="S::a.hochleitner@lo9.gdynia.pl::83e87e1b-add5-44df-86aa-0fdfd5144b1e" providerId="AD" clId="Web-{B460315E-9AEE-4FDB-9652-B9C747A19B4D}"/>
    <pc:docChg chg="modSld">
      <pc:chgData name="Anna Hochleitner" userId="S::a.hochleitner@lo9.gdynia.pl::83e87e1b-add5-44df-86aa-0fdfd5144b1e" providerId="AD" clId="Web-{B460315E-9AEE-4FDB-9652-B9C747A19B4D}" dt="2020-06-18T04:57:13.240" v="282" actId="20577"/>
      <pc:docMkLst>
        <pc:docMk/>
      </pc:docMkLst>
      <pc:sldChg chg="modSp">
        <pc:chgData name="Anna Hochleitner" userId="S::a.hochleitner@lo9.gdynia.pl::83e87e1b-add5-44df-86aa-0fdfd5144b1e" providerId="AD" clId="Web-{B460315E-9AEE-4FDB-9652-B9C747A19B4D}" dt="2020-06-18T04:56:01.255" v="265" actId="20577"/>
        <pc:sldMkLst>
          <pc:docMk/>
          <pc:sldMk cId="3898461504" sldId="265"/>
        </pc:sldMkLst>
        <pc:spChg chg="mod">
          <ac:chgData name="Anna Hochleitner" userId="S::a.hochleitner@lo9.gdynia.pl::83e87e1b-add5-44df-86aa-0fdfd5144b1e" providerId="AD" clId="Web-{B460315E-9AEE-4FDB-9652-B9C747A19B4D}" dt="2020-06-18T04:56:01.255" v="265" actId="20577"/>
          <ac:spMkLst>
            <pc:docMk/>
            <pc:sldMk cId="3898461504" sldId="265"/>
            <ac:spMk id="5" creationId="{7086278E-91F9-4BF8-AAE2-0480F891427A}"/>
          </ac:spMkLst>
        </pc:spChg>
      </pc:sldChg>
      <pc:sldChg chg="modSp">
        <pc:chgData name="Anna Hochleitner" userId="S::a.hochleitner@lo9.gdynia.pl::83e87e1b-add5-44df-86aa-0fdfd5144b1e" providerId="AD" clId="Web-{B460315E-9AEE-4FDB-9652-B9C747A19B4D}" dt="2020-06-18T04:57:13.240" v="281" actId="20577"/>
        <pc:sldMkLst>
          <pc:docMk/>
          <pc:sldMk cId="1981839176" sldId="266"/>
        </pc:sldMkLst>
        <pc:spChg chg="mod">
          <ac:chgData name="Anna Hochleitner" userId="S::a.hochleitner@lo9.gdynia.pl::83e87e1b-add5-44df-86aa-0fdfd5144b1e" providerId="AD" clId="Web-{B460315E-9AEE-4FDB-9652-B9C747A19B4D}" dt="2020-06-18T04:57:13.240" v="281" actId="20577"/>
          <ac:spMkLst>
            <pc:docMk/>
            <pc:sldMk cId="1981839176" sldId="266"/>
            <ac:spMk id="2" creationId="{38988972-D05A-4EBF-9BD6-F00E82195634}"/>
          </ac:spMkLst>
        </pc:spChg>
      </pc:sldChg>
      <pc:sldChg chg="modSp">
        <pc:chgData name="Anna Hochleitner" userId="S::a.hochleitner@lo9.gdynia.pl::83e87e1b-add5-44df-86aa-0fdfd5144b1e" providerId="AD" clId="Web-{B460315E-9AEE-4FDB-9652-B9C747A19B4D}" dt="2020-06-18T04:51:51.331" v="232" actId="20577"/>
        <pc:sldMkLst>
          <pc:docMk/>
          <pc:sldMk cId="2005060221" sldId="267"/>
        </pc:sldMkLst>
        <pc:spChg chg="mod">
          <ac:chgData name="Anna Hochleitner" userId="S::a.hochleitner@lo9.gdynia.pl::83e87e1b-add5-44df-86aa-0fdfd5144b1e" providerId="AD" clId="Web-{B460315E-9AEE-4FDB-9652-B9C747A19B4D}" dt="2020-06-18T04:51:51.331" v="232" actId="20577"/>
          <ac:spMkLst>
            <pc:docMk/>
            <pc:sldMk cId="2005060221" sldId="267"/>
            <ac:spMk id="6" creationId="{77C6D2B9-BA2C-40C8-8349-995E9CD02CB2}"/>
          </ac:spMkLst>
        </pc:spChg>
      </pc:sldChg>
      <pc:sldChg chg="modSp">
        <pc:chgData name="Anna Hochleitner" userId="S::a.hochleitner@lo9.gdynia.pl::83e87e1b-add5-44df-86aa-0fdfd5144b1e" providerId="AD" clId="Web-{B460315E-9AEE-4FDB-9652-B9C747A19B4D}" dt="2020-06-18T04:45:36.031" v="195" actId="20577"/>
        <pc:sldMkLst>
          <pc:docMk/>
          <pc:sldMk cId="1522422307" sldId="270"/>
        </pc:sldMkLst>
        <pc:spChg chg="mod">
          <ac:chgData name="Anna Hochleitner" userId="S::a.hochleitner@lo9.gdynia.pl::83e87e1b-add5-44df-86aa-0fdfd5144b1e" providerId="AD" clId="Web-{B460315E-9AEE-4FDB-9652-B9C747A19B4D}" dt="2020-06-18T04:45:36.031" v="195" actId="20577"/>
          <ac:spMkLst>
            <pc:docMk/>
            <pc:sldMk cId="1522422307" sldId="270"/>
            <ac:spMk id="4" creationId="{569C221E-E006-4203-9050-3BDBE8F49EA9}"/>
          </ac:spMkLst>
        </pc:spChg>
      </pc:sldChg>
      <pc:sldChg chg="modSp">
        <pc:chgData name="Anna Hochleitner" userId="S::a.hochleitner@lo9.gdynia.pl::83e87e1b-add5-44df-86aa-0fdfd5144b1e" providerId="AD" clId="Web-{B460315E-9AEE-4FDB-9652-B9C747A19B4D}" dt="2020-06-18T04:50:27.955" v="222" actId="20577"/>
        <pc:sldMkLst>
          <pc:docMk/>
          <pc:sldMk cId="3090567519" sldId="273"/>
        </pc:sldMkLst>
        <pc:spChg chg="mod">
          <ac:chgData name="Anna Hochleitner" userId="S::a.hochleitner@lo9.gdynia.pl::83e87e1b-add5-44df-86aa-0fdfd5144b1e" providerId="AD" clId="Web-{B460315E-9AEE-4FDB-9652-B9C747A19B4D}" dt="2020-06-18T04:50:27.955" v="222" actId="20577"/>
          <ac:spMkLst>
            <pc:docMk/>
            <pc:sldMk cId="3090567519" sldId="273"/>
            <ac:spMk id="5" creationId="{64DFA151-6FCA-4991-86DE-661A45D2D77B}"/>
          </ac:spMkLst>
        </pc:spChg>
        <pc:picChg chg="mod">
          <ac:chgData name="Anna Hochleitner" userId="S::a.hochleitner@lo9.gdynia.pl::83e87e1b-add5-44df-86aa-0fdfd5144b1e" providerId="AD" clId="Web-{B460315E-9AEE-4FDB-9652-B9C747A19B4D}" dt="2020-06-18T04:47:56.485" v="204" actId="1076"/>
          <ac:picMkLst>
            <pc:docMk/>
            <pc:sldMk cId="3090567519" sldId="273"/>
            <ac:picMk id="7" creationId="{B87F0A96-E487-4A31-99E3-1516E182755F}"/>
          </ac:picMkLst>
        </pc:picChg>
        <pc:picChg chg="mod">
          <ac:chgData name="Anna Hochleitner" userId="S::a.hochleitner@lo9.gdynia.pl::83e87e1b-add5-44df-86aa-0fdfd5144b1e" providerId="AD" clId="Web-{B460315E-9AEE-4FDB-9652-B9C747A19B4D}" dt="2020-06-18T04:49:53.986" v="219" actId="1076"/>
          <ac:picMkLst>
            <pc:docMk/>
            <pc:sldMk cId="3090567519" sldId="273"/>
            <ac:picMk id="8" creationId="{F4F2544F-F564-4CC1-9588-079AB03F62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97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7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5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1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23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8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4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37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91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62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47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31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239A1133-60E0-4A88-877C-F4719F1541E9}"/>
              </a:ext>
            </a:extLst>
          </p:cNvPr>
          <p:cNvSpPr/>
          <p:nvPr/>
        </p:nvSpPr>
        <p:spPr>
          <a:xfrm>
            <a:off x="-2298400" y="-278379"/>
            <a:ext cx="6570450" cy="73755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1C6D30-3726-4FD2-9FD9-573EAFDD09E4}"/>
              </a:ext>
            </a:extLst>
          </p:cNvPr>
          <p:cNvSpPr txBox="1"/>
          <p:nvPr/>
        </p:nvSpPr>
        <p:spPr>
          <a:xfrm>
            <a:off x="510038" y="1818379"/>
            <a:ext cx="351538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TRÓJMIEJSKI SZLAK</a:t>
            </a:r>
          </a:p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ROWEROWY</a:t>
            </a:r>
          </a:p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ŚWIĘTEGO </a:t>
            </a:r>
          </a:p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ANDRZEJA</a:t>
            </a:r>
          </a:p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BOBOLI</a:t>
            </a:r>
          </a:p>
        </p:txBody>
      </p:sp>
    </p:spTree>
    <p:extLst>
      <p:ext uri="{BB962C8B-B14F-4D97-AF65-F5344CB8AC3E}">
        <p14:creationId xmlns:p14="http://schemas.microsoft.com/office/powerpoint/2010/main" xmlns="" val="25390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80D58C-CB74-44B8-AEDE-7DD1FFCD2DF7}"/>
              </a:ext>
            </a:extLst>
          </p:cNvPr>
          <p:cNvSpPr txBox="1"/>
          <p:nvPr/>
        </p:nvSpPr>
        <p:spPr>
          <a:xfrm>
            <a:off x="5932099" y="353683"/>
            <a:ext cx="60356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5.KAPLICZKA ŚW. JANA NEPOMUCENA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42BE7D-7C64-4F69-AD4C-06D84364CD77}"/>
              </a:ext>
            </a:extLst>
          </p:cNvPr>
          <p:cNvSpPr txBox="1"/>
          <p:nvPr/>
        </p:nvSpPr>
        <p:spPr>
          <a:xfrm>
            <a:off x="7469577" y="2106823"/>
            <a:ext cx="35914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Century"/>
              <a:cs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1A673A33-9EDF-41A9-9903-15E9042B0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50" y="-6"/>
            <a:ext cx="5589915" cy="6858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AE25B1-E98B-4D39-8795-72F69E2F87B2}"/>
              </a:ext>
            </a:extLst>
          </p:cNvPr>
          <p:cNvSpPr txBox="1"/>
          <p:nvPr/>
        </p:nvSpPr>
        <p:spPr>
          <a:xfrm>
            <a:off x="6794740" y="1403230"/>
            <a:ext cx="48422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>
              <a:solidFill>
                <a:schemeClr val="bg2">
                  <a:lumMod val="25000"/>
                </a:schemeClr>
              </a:solidFill>
              <a:latin typeface="Century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8E18A2-B88A-4981-AC25-9189F05A6671}"/>
              </a:ext>
            </a:extLst>
          </p:cNvPr>
          <p:cNvSpPr txBox="1"/>
          <p:nvPr/>
        </p:nvSpPr>
        <p:spPr>
          <a:xfrm>
            <a:off x="6304112" y="1875886"/>
            <a:ext cx="5287991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Pierwsza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figura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stała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przy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Karczmie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Jańskiej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Gdyni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wyznaczała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ona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początek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drogi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Oksywie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dziś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Świętojańska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).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Figura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zaginęła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podczas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wojny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, ale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potem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,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latach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80-tych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,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zastąpiono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ją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nową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umieszczono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Wzgórzu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Maksymiliana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4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76AD1-7A3E-4C66-9CBE-71D98D592056}"/>
              </a:ext>
            </a:extLst>
          </p:cNvPr>
          <p:cNvSpPr txBox="1"/>
          <p:nvPr/>
        </p:nvSpPr>
        <p:spPr>
          <a:xfrm>
            <a:off x="528535" y="-81"/>
            <a:ext cx="109960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6. BAZYLIKA  MNIEJSZA 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PW. NAJŚWIĘTSZEJ MARYI PANNY KRÓLOWEJ POLSKI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B37C789B-EE6E-495E-825A-DCEC491587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11" y="1638474"/>
            <a:ext cx="5575540" cy="3724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E00149-9F0C-4CFD-9690-489F32F85144}"/>
              </a:ext>
            </a:extLst>
          </p:cNvPr>
          <p:cNvSpPr txBox="1"/>
          <p:nvPr/>
        </p:nvSpPr>
        <p:spPr>
          <a:xfrm>
            <a:off x="7240437" y="3301042"/>
            <a:ext cx="43822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solidFill>
                <a:schemeClr val="bg2">
                  <a:lumMod val="25000"/>
                </a:schemeClr>
              </a:solidFill>
              <a:latin typeface="Century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2F6B27-B4FA-45F8-8AD8-0B2617F53353}"/>
              </a:ext>
            </a:extLst>
          </p:cNvPr>
          <p:cNvSpPr txBox="1"/>
          <p:nvPr/>
        </p:nvSpPr>
        <p:spPr>
          <a:xfrm>
            <a:off x="641231" y="5529530"/>
            <a:ext cx="573369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Kościół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został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poświęcony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3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maja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1924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Znajduje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się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tam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wiele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świętych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relikwii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m.in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. 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św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. Jana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Pawła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II 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św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Matki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Teresy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z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Kalkuty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8B3133-80DA-4003-B205-BF58BDE23A91}"/>
              </a:ext>
            </a:extLst>
          </p:cNvPr>
          <p:cNvSpPr txBox="1"/>
          <p:nvPr/>
        </p:nvSpPr>
        <p:spPr>
          <a:xfrm>
            <a:off x="6362521" y="2308105"/>
            <a:ext cx="554678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tym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trudnym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czasie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zachęcamy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Cię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,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abyś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wstąpił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pokłonił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się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przed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Najświętszym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Sakramentem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lt"/>
              <a:cs typeface="+mn-lt"/>
            </a:endParaRPr>
          </a:p>
          <a:p>
            <a:pPr algn="l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F38666-32A3-44E4-8AAA-842161788537}"/>
              </a:ext>
            </a:extLst>
          </p:cNvPr>
          <p:cNvSpPr txBox="1"/>
          <p:nvPr/>
        </p:nvSpPr>
        <p:spPr>
          <a:xfrm>
            <a:off x="2783457" y="-106392"/>
            <a:ext cx="524486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7. POMNIK OFIAR GRUDNIA 1970</a:t>
            </a:r>
            <a:endParaRPr lang="en-US" i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45CBB94-07A4-4D75-9947-C15A5E7E95A2}"/>
              </a:ext>
            </a:extLst>
          </p:cNvPr>
          <p:cNvSpPr/>
          <p:nvPr/>
        </p:nvSpPr>
        <p:spPr>
          <a:xfrm>
            <a:off x="418921" y="1216864"/>
            <a:ext cx="5679053" cy="531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B9EF03E-A2AC-42B7-8D8F-0A4A926C49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149252"/>
            <a:ext cx="6121878" cy="5436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CCA29-560E-498F-B990-81D805D42F1B}"/>
              </a:ext>
            </a:extLst>
          </p:cNvPr>
          <p:cNvSpPr txBox="1"/>
          <p:nvPr/>
        </p:nvSpPr>
        <p:spPr>
          <a:xfrm>
            <a:off x="1532627" y="5529532"/>
            <a:ext cx="32176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solidFill>
                <a:schemeClr val="bg2">
                  <a:lumMod val="25000"/>
                </a:schemeClr>
              </a:solidFill>
              <a:latin typeface="Bradley Hand ITC"/>
              <a:cs typeface="Calibri"/>
            </a:endParaRPr>
          </a:p>
          <a:p>
            <a:pPr algn="ctr"/>
            <a:endParaRPr lang="en-US" sz="2000">
              <a:solidFill>
                <a:schemeClr val="bg2">
                  <a:lumMod val="25000"/>
                </a:schemeClr>
              </a:solidFill>
              <a:latin typeface="Bradley Hand ITC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06801B-22C0-4700-B94F-D9F118CE5C83}"/>
              </a:ext>
            </a:extLst>
          </p:cNvPr>
          <p:cNvSpPr txBox="1"/>
          <p:nvPr/>
        </p:nvSpPr>
        <p:spPr>
          <a:xfrm>
            <a:off x="6894482" y="1603613"/>
            <a:ext cx="4224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Centur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86278E-91F9-4BF8-AAE2-0480F891427A}"/>
              </a:ext>
            </a:extLst>
          </p:cNvPr>
          <p:cNvSpPr txBox="1"/>
          <p:nvPr/>
        </p:nvSpPr>
        <p:spPr>
          <a:xfrm>
            <a:off x="6496092" y="2069140"/>
            <a:ext cx="520209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Jest to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pomnik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upamiętniający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ofiary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grudnia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70'. </a:t>
            </a: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Uroczystość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odsłonięcia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odbyła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się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17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grudnia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1980 r.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Pomnik z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aprojektował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Stanisław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Gierady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4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988972-D05A-4EBF-9BD6-F00E82195634}"/>
              </a:ext>
            </a:extLst>
          </p:cNvPr>
          <p:cNvSpPr txBox="1"/>
          <p:nvPr/>
        </p:nvSpPr>
        <p:spPr>
          <a:xfrm>
            <a:off x="353683" y="1288211"/>
            <a:ext cx="5748066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Budowa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kościoła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rozpoczęła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się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 1937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Rok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później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zaczęto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sprawować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już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funkcje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liturgiczne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Kościoła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jednak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nie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dokończono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powodu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wybuchu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wojny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Kompletna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budowa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zakończyła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się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w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1960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 W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mensie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ołtarza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znajdują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się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relikwie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                 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św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Andrzeja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Boboli.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lt"/>
              <a:cs typeface="Arial"/>
            </a:endParaRPr>
          </a:p>
          <a:p>
            <a:pPr algn="ctr"/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4BD7CD-B490-4527-BC81-D9581E576EC3}"/>
              </a:ext>
            </a:extLst>
          </p:cNvPr>
          <p:cNvSpPr txBox="1"/>
          <p:nvPr/>
        </p:nvSpPr>
        <p:spPr>
          <a:xfrm>
            <a:off x="1460739" y="51758"/>
            <a:ext cx="46410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>
              <a:solidFill>
                <a:schemeClr val="bg2">
                  <a:lumMod val="25000"/>
                </a:schemeClr>
              </a:solidFill>
              <a:latin typeface="Centu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A338C9-8DBF-42AA-9EEE-546296606074}"/>
              </a:ext>
            </a:extLst>
          </p:cNvPr>
          <p:cNvSpPr txBox="1"/>
          <p:nvPr/>
        </p:nvSpPr>
        <p:spPr>
          <a:xfrm>
            <a:off x="93992" y="5485500"/>
            <a:ext cx="61075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Tutaj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nasza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wędrówka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dobiega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końca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Mamy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nadzieję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że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udało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się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Wam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poprawić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swoją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kondycję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fizyczną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oraz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duchową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 </a:t>
            </a:r>
          </a:p>
          <a:p>
            <a:pPr algn="ctr"/>
            <a:endParaRPr lang="en-US" sz="2000" dirty="0">
              <a:solidFill>
                <a:schemeClr val="bg2">
                  <a:lumMod val="25000"/>
                </a:schemeClr>
              </a:solidFill>
              <a:latin typeface="Century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9DB9F2-23AD-453C-A3BE-D32A5B0197BE}"/>
              </a:ext>
            </a:extLst>
          </p:cNvPr>
          <p:cNvSpPr/>
          <p:nvPr/>
        </p:nvSpPr>
        <p:spPr>
          <a:xfrm>
            <a:off x="6873456" y="1057817"/>
            <a:ext cx="5319621" cy="5592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C55A491-07EE-4A31-9466-8C0B3D1904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0966" y="307432"/>
            <a:ext cx="5546783" cy="6228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91071D-4D6E-4C98-B903-208EB3753EFC}"/>
              </a:ext>
            </a:extLst>
          </p:cNvPr>
          <p:cNvSpPr txBox="1"/>
          <p:nvPr/>
        </p:nvSpPr>
        <p:spPr>
          <a:xfrm>
            <a:off x="7956611" y="4606685"/>
            <a:ext cx="3217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solidFill>
                <a:schemeClr val="bg2">
                  <a:lumMod val="25000"/>
                </a:schemeClr>
              </a:solidFill>
              <a:latin typeface="Bradley Hand ITC"/>
              <a:ea typeface="+mn-lt"/>
              <a:cs typeface="+mn-lt"/>
            </a:endParaRPr>
          </a:p>
          <a:p>
            <a:pPr algn="ctr"/>
            <a:endParaRPr lang="en-US" sz="2000">
              <a:solidFill>
                <a:schemeClr val="bg2">
                  <a:lumMod val="25000"/>
                </a:schemeClr>
              </a:solidFill>
              <a:latin typeface="Bradley Hand ITC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E130B7-D74C-42A3-B88C-5E3D35FF577E}"/>
              </a:ext>
            </a:extLst>
          </p:cNvPr>
          <p:cNvSpPr txBox="1"/>
          <p:nvPr/>
        </p:nvSpPr>
        <p:spPr>
          <a:xfrm>
            <a:off x="1676400" y="11875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latin typeface="Century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C17BA7-FAC5-4E44-9208-BC67886BEA1D}"/>
              </a:ext>
            </a:extLst>
          </p:cNvPr>
          <p:cNvSpPr txBox="1"/>
          <p:nvPr/>
        </p:nvSpPr>
        <p:spPr>
          <a:xfrm>
            <a:off x="-264542" y="51759"/>
            <a:ext cx="70995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8. KOŚCIÓŁ PW. ŚW. ANDRZEJA BOBOLI W GDYNI</a:t>
            </a:r>
          </a:p>
        </p:txBody>
      </p:sp>
    </p:spTree>
    <p:extLst>
      <p:ext uri="{BB962C8B-B14F-4D97-AF65-F5344CB8AC3E}">
        <p14:creationId xmlns:p14="http://schemas.microsoft.com/office/powerpoint/2010/main" xmlns="" val="19818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5A8BEF-65BF-457A-B4C6-F6B394684197}"/>
              </a:ext>
            </a:extLst>
          </p:cNvPr>
          <p:cNvSpPr txBox="1"/>
          <p:nvPr/>
        </p:nvSpPr>
        <p:spPr>
          <a:xfrm>
            <a:off x="2524665" y="526211"/>
            <a:ext cx="53598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8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CD4B6A-D915-43B9-8ACD-A265C43496BF}"/>
              </a:ext>
            </a:extLst>
          </p:cNvPr>
          <p:cNvSpPr txBox="1"/>
          <p:nvPr/>
        </p:nvSpPr>
        <p:spPr>
          <a:xfrm>
            <a:off x="1517351" y="4594104"/>
            <a:ext cx="35770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i="1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1F6472-1201-46DC-80F4-F48AE7C19ECB}"/>
              </a:ext>
            </a:extLst>
          </p:cNvPr>
          <p:cNvSpPr txBox="1"/>
          <p:nvPr/>
        </p:nvSpPr>
        <p:spPr>
          <a:xfrm>
            <a:off x="93094" y="5412716"/>
            <a:ext cx="31457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i="1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312FD8-64D8-442D-ADCF-89DD9263DCAE}"/>
              </a:ext>
            </a:extLst>
          </p:cNvPr>
          <p:cNvSpPr txBox="1"/>
          <p:nvPr/>
        </p:nvSpPr>
        <p:spPr>
          <a:xfrm>
            <a:off x="7951680" y="5713742"/>
            <a:ext cx="4243374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latin typeface="Century"/>
                <a:cs typeface="Calibri"/>
              </a:rPr>
              <a:t>ZUZANNA OLEJNICZAK</a:t>
            </a:r>
          </a:p>
          <a:p>
            <a:r>
              <a:rPr lang="en-US" sz="1100" i="1">
                <a:latin typeface="Century"/>
                <a:cs typeface="Calibri"/>
              </a:rPr>
              <a:t>NATALIA WACH (ZDJĘCIA)</a:t>
            </a:r>
          </a:p>
          <a:p>
            <a:r>
              <a:rPr lang="en-US" sz="1100" i="1">
                <a:latin typeface="Century"/>
                <a:cs typeface="Calibri"/>
              </a:rPr>
              <a:t>POD OPIEKĄ   ANNY HOCHLEITNER   I  BEATY  FILIP</a:t>
            </a:r>
          </a:p>
          <a:p>
            <a:r>
              <a:rPr lang="en-US" sz="1100" i="1">
                <a:latin typeface="Century"/>
                <a:cs typeface="Calibri"/>
              </a:rPr>
              <a:t>IX LICEUM OGÓLNOKSZTAŁCĄCE </a:t>
            </a:r>
          </a:p>
          <a:p>
            <a:r>
              <a:rPr lang="en-US" sz="1100" i="1">
                <a:latin typeface="Century"/>
                <a:cs typeface="Calibri"/>
              </a:rPr>
              <a:t>IM. MARSZAŁKA JÓZEFA PIŁSUDSKIEGO W GDYNI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3E61FA-4C3A-494D-BC98-62FC64B891F9}"/>
              </a:ext>
            </a:extLst>
          </p:cNvPr>
          <p:cNvSpPr txBox="1"/>
          <p:nvPr/>
        </p:nvSpPr>
        <p:spPr>
          <a:xfrm>
            <a:off x="2088851" y="852397"/>
            <a:ext cx="7286444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BRAWO!</a:t>
            </a:r>
            <a:endParaRPr lang="en-US" sz="6000" b="1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  <a:p>
            <a:pPr algn="ctr"/>
            <a:r>
              <a:rPr lang="en-US" sz="54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Dotarłaś</a:t>
            </a:r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/</a:t>
            </a:r>
            <a:r>
              <a:rPr lang="en-US" sz="54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dotarłeś</a:t>
            </a:r>
            <a:endParaRPr lang="en-US" sz="540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  <a:p>
            <a:pPr algn="ctr"/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54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</a:t>
            </a:r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54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metę</a:t>
            </a:r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Century"/>
                <a:cs typeface="Calibri"/>
              </a:rPr>
              <a:t>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cs typeface="Calibri"/>
            </a:endParaRPr>
          </a:p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A1987A-46B2-4008-A0F4-A39EF97972B0}"/>
              </a:ext>
            </a:extLst>
          </p:cNvPr>
          <p:cNvSpPr txBox="1"/>
          <p:nvPr/>
        </p:nvSpPr>
        <p:spPr>
          <a:xfrm>
            <a:off x="2625305" y="3430437"/>
            <a:ext cx="6754483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jeśli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masz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jeszcze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siłę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w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nogach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zachęcamy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do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przejechania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trasy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jeszcze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raz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, ale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tym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razem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pl-PL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          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odwrotnym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kierunku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:)</a:t>
            </a: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6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stęga: nachylona w górę 1">
            <a:extLst>
              <a:ext uri="{FF2B5EF4-FFF2-40B4-BE49-F238E27FC236}">
                <a16:creationId xmlns:a16="http://schemas.microsoft.com/office/drawing/2014/main" xmlns="" id="{34D07EE3-41DE-41C9-B8F2-3CDFA89F74AF}"/>
              </a:ext>
            </a:extLst>
          </p:cNvPr>
          <p:cNvSpPr/>
          <p:nvPr/>
        </p:nvSpPr>
        <p:spPr>
          <a:xfrm>
            <a:off x="2807152" y="184845"/>
            <a:ext cx="5407443" cy="982336"/>
          </a:xfrm>
          <a:prstGeom prst="ribbon2">
            <a:avLst/>
          </a:prstGeom>
          <a:solidFill>
            <a:schemeClr val="bg1"/>
          </a:solidFill>
          <a:ln>
            <a:solidFill>
              <a:srgbClr val="F7D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amięć wewnętrzna 12">
            <a:extLst>
              <a:ext uri="{FF2B5EF4-FFF2-40B4-BE49-F238E27FC236}">
                <a16:creationId xmlns:a16="http://schemas.microsoft.com/office/drawing/2014/main" xmlns="" id="{65873E66-E48E-4080-B218-FE3938665873}"/>
              </a:ext>
            </a:extLst>
          </p:cNvPr>
          <p:cNvSpPr/>
          <p:nvPr/>
        </p:nvSpPr>
        <p:spPr>
          <a:xfrm>
            <a:off x="8900220" y="4204280"/>
            <a:ext cx="2460433" cy="1854505"/>
          </a:xfrm>
          <a:prstGeom prst="flowChartInternalStorage">
            <a:avLst/>
          </a:prstGeom>
          <a:solidFill>
            <a:schemeClr val="bg1"/>
          </a:solidFill>
          <a:ln>
            <a:solidFill>
              <a:srgbClr val="F7D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pamięć wewnętrzna 9">
            <a:extLst>
              <a:ext uri="{FF2B5EF4-FFF2-40B4-BE49-F238E27FC236}">
                <a16:creationId xmlns:a16="http://schemas.microsoft.com/office/drawing/2014/main" xmlns="" id="{E2FA6FF1-AE61-426C-8C12-0C3BE408995B}"/>
              </a:ext>
            </a:extLst>
          </p:cNvPr>
          <p:cNvSpPr/>
          <p:nvPr/>
        </p:nvSpPr>
        <p:spPr>
          <a:xfrm>
            <a:off x="8619634" y="1215381"/>
            <a:ext cx="3277517" cy="2405348"/>
          </a:xfrm>
          <a:prstGeom prst="flowChartInternalStorage">
            <a:avLst/>
          </a:prstGeom>
          <a:solidFill>
            <a:schemeClr val="bg1"/>
          </a:solidFill>
          <a:ln>
            <a:solidFill>
              <a:srgbClr val="F7D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pamięć wewnętrzna 7">
            <a:extLst>
              <a:ext uri="{FF2B5EF4-FFF2-40B4-BE49-F238E27FC236}">
                <a16:creationId xmlns:a16="http://schemas.microsoft.com/office/drawing/2014/main" xmlns="" id="{052E4348-7D5E-4BEE-AF59-8778DCDC0B17}"/>
              </a:ext>
            </a:extLst>
          </p:cNvPr>
          <p:cNvSpPr/>
          <p:nvPr/>
        </p:nvSpPr>
        <p:spPr>
          <a:xfrm>
            <a:off x="4020041" y="3038345"/>
            <a:ext cx="3171533" cy="2263453"/>
          </a:xfrm>
          <a:prstGeom prst="flowChartInternalStorage">
            <a:avLst/>
          </a:prstGeom>
          <a:solidFill>
            <a:schemeClr val="bg1"/>
          </a:solidFill>
          <a:ln>
            <a:solidFill>
              <a:srgbClr val="F7D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chemat blokowy: pamięć wewnętrzna 5">
            <a:extLst>
              <a:ext uri="{FF2B5EF4-FFF2-40B4-BE49-F238E27FC236}">
                <a16:creationId xmlns:a16="http://schemas.microsoft.com/office/drawing/2014/main" xmlns="" id="{7393A747-7CA7-4989-ACBB-7166A29B9CF6}"/>
              </a:ext>
            </a:extLst>
          </p:cNvPr>
          <p:cNvSpPr/>
          <p:nvPr/>
        </p:nvSpPr>
        <p:spPr>
          <a:xfrm>
            <a:off x="383378" y="2371004"/>
            <a:ext cx="2487974" cy="2497154"/>
          </a:xfrm>
          <a:prstGeom prst="flowChartInternalStorage">
            <a:avLst/>
          </a:prstGeom>
          <a:solidFill>
            <a:schemeClr val="bg1"/>
          </a:solidFill>
          <a:ln>
            <a:solidFill>
              <a:srgbClr val="F7D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CFA415-7270-4BF3-BE7B-676F4F52F6CD}"/>
              </a:ext>
            </a:extLst>
          </p:cNvPr>
          <p:cNvSpPr txBox="1"/>
          <p:nvPr/>
        </p:nvSpPr>
        <p:spPr>
          <a:xfrm>
            <a:off x="8591908" y="598098"/>
            <a:ext cx="33326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solidFill>
                <a:schemeClr val="bg2">
                  <a:lumMod val="25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7FC84B-6F64-4279-98AD-8621CD1DE9D3}"/>
              </a:ext>
            </a:extLst>
          </p:cNvPr>
          <p:cNvSpPr txBox="1"/>
          <p:nvPr/>
        </p:nvSpPr>
        <p:spPr>
          <a:xfrm>
            <a:off x="439049" y="2739424"/>
            <a:ext cx="29013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solidFill>
                <a:schemeClr val="bg2">
                  <a:lumMod val="25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54C7B2-3FB9-4086-8B3F-9DBB803C53DB}"/>
              </a:ext>
            </a:extLst>
          </p:cNvPr>
          <p:cNvSpPr txBox="1"/>
          <p:nvPr/>
        </p:nvSpPr>
        <p:spPr>
          <a:xfrm>
            <a:off x="581025" y="605879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1ED896-4918-458F-9F33-CF4B55798333}"/>
              </a:ext>
            </a:extLst>
          </p:cNvPr>
          <p:cNvSpPr txBox="1"/>
          <p:nvPr/>
        </p:nvSpPr>
        <p:spPr>
          <a:xfrm>
            <a:off x="-1131678" y="63589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411A2C-0F79-4D73-9C40-D3E51DB2EFA3}"/>
              </a:ext>
            </a:extLst>
          </p:cNvPr>
          <p:cNvSpPr txBox="1"/>
          <p:nvPr/>
        </p:nvSpPr>
        <p:spPr>
          <a:xfrm>
            <a:off x="3284867" y="59878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latin typeface="Arial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4484D7-E926-4F36-BED9-1E3950E9CF0D}"/>
              </a:ext>
            </a:extLst>
          </p:cNvPr>
          <p:cNvSpPr txBox="1"/>
          <p:nvPr/>
        </p:nvSpPr>
        <p:spPr>
          <a:xfrm>
            <a:off x="379948" y="2789108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SZLAK JEST DOSTĘPNY PRZEZ CAŁY ROK,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WIĘC TYLKO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OD CIEBIE ZALEŻY,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KIEDY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WYRUSZYSZ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0CFF81-1FB4-486E-8D7C-D37A27A8ED79}"/>
              </a:ext>
            </a:extLst>
          </p:cNvPr>
          <p:cNvSpPr txBox="1"/>
          <p:nvPr/>
        </p:nvSpPr>
        <p:spPr>
          <a:xfrm>
            <a:off x="4023244" y="273178"/>
            <a:ext cx="29732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ZAPRASZAMY NA WYPRAWĘ ROWEROWĄ</a:t>
            </a:r>
            <a:endParaRPr lang="en-US" i="1">
              <a:solidFill>
                <a:schemeClr val="bg2">
                  <a:lumMod val="25000"/>
                </a:schemeClr>
              </a:solidFill>
              <a:latin typeface="Arial"/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EC4409-26B6-4A86-BF0B-C096171A9FF2}"/>
              </a:ext>
            </a:extLst>
          </p:cNvPr>
          <p:cNvSpPr txBox="1"/>
          <p:nvPr/>
        </p:nvSpPr>
        <p:spPr>
          <a:xfrm>
            <a:off x="4267200" y="3162300"/>
            <a:ext cx="28956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dirty="0" smtClean="0">
              <a:solidFill>
                <a:schemeClr val="bg2">
                  <a:lumMod val="25000"/>
                </a:schemeClr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PAMIĘTAJ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O PICIU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WODY!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TO DLA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TWOJEGO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  ZDROWIA.</a:t>
            </a:r>
          </a:p>
          <a:p>
            <a:pPr algn="ctr"/>
            <a:endParaRPr lang="en-US" dirty="0">
              <a:latin typeface="Arial"/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NIE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ZNIECHĘCAJ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SIĘ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+mn-lt"/>
                <a:cs typeface="+mn-lt"/>
              </a:rPr>
              <a:t>:)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/>
              <a:ea typeface="+mn-lt"/>
              <a:cs typeface="+mn-lt"/>
            </a:endParaRPr>
          </a:p>
          <a:p>
            <a:pPr algn="l"/>
            <a:endParaRPr lang="en-US" dirty="0">
              <a:latin typeface="Arial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CBE991-BCA2-407B-84B6-CAD2DFF0A6F6}"/>
              </a:ext>
            </a:extLst>
          </p:cNvPr>
          <p:cNvSpPr txBox="1"/>
          <p:nvPr/>
        </p:nvSpPr>
        <p:spPr>
          <a:xfrm>
            <a:off x="8953500" y="1438446"/>
            <a:ext cx="296498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dirty="0" smtClean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DŁUGOŚĆ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SZLAKU 31km.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PAMIĘTAJ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,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NIKT CIĘ 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NIE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POGANIA,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OZNACZA,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ŻE CZAS TRASY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ZALEŻY OD CIEBIE.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/>
              <a:ea typeface="+mn-lt"/>
              <a:cs typeface="+mn-lt"/>
            </a:endParaRPr>
          </a:p>
          <a:p>
            <a:pPr algn="l"/>
            <a:endParaRPr lang="en-US" dirty="0">
              <a:latin typeface="Arial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939EB6-F520-48DE-B964-C9C73FC684D0}"/>
              </a:ext>
            </a:extLst>
          </p:cNvPr>
          <p:cNvSpPr txBox="1"/>
          <p:nvPr/>
        </p:nvSpPr>
        <p:spPr>
          <a:xfrm>
            <a:off x="8827339" y="4571641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SZLAK MOŻESZ ROZPOCZĄĆ W DOWOLNYM MIEJSCU :)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n-lt"/>
              <a:cs typeface="+mn-lt"/>
            </a:endParaRPr>
          </a:p>
          <a:p>
            <a:pPr algn="l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5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03938-6D72-42EE-9405-E932C7E7D312}"/>
              </a:ext>
            </a:extLst>
          </p:cNvPr>
          <p:cNvSpPr txBox="1"/>
          <p:nvPr/>
        </p:nvSpPr>
        <p:spPr>
          <a:xfrm>
            <a:off x="3878053" y="244962"/>
            <a:ext cx="349082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TRASA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94058B-6414-4586-A2C2-3EBED8866B27}"/>
              </a:ext>
            </a:extLst>
          </p:cNvPr>
          <p:cNvSpPr txBox="1"/>
          <p:nvPr/>
        </p:nvSpPr>
        <p:spPr>
          <a:xfrm>
            <a:off x="1574861" y="956635"/>
            <a:ext cx="889670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GDAŃSK WRZESZCZ - GDYNIA OBŁUŻE</a:t>
            </a:r>
          </a:p>
          <a:p>
            <a:pPr algn="ctr"/>
            <a:endParaRPr lang="en-US" sz="3200" i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3B9C17-7E3A-4211-A043-AAB980ECD860}"/>
              </a:ext>
            </a:extLst>
          </p:cNvPr>
          <p:cNvSpPr txBox="1"/>
          <p:nvPr/>
        </p:nvSpPr>
        <p:spPr>
          <a:xfrm>
            <a:off x="481282" y="4636340"/>
            <a:ext cx="491404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4. 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Kościół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pw.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św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Andrzeja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Boboli 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Sopocie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ul.Powstańców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Warszawy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15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7A561D-DE2D-4B32-A90C-3A3ED4FB58DE}"/>
              </a:ext>
            </a:extLst>
          </p:cNvPr>
          <p:cNvSpPr txBox="1"/>
          <p:nvPr/>
        </p:nvSpPr>
        <p:spPr>
          <a:xfrm>
            <a:off x="480383" y="5613101"/>
            <a:ext cx="7300819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  <a:p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/>
            </a:endParaRPr>
          </a:p>
          <a:p>
            <a:endParaRPr lang="en-US" sz="2000">
              <a:solidFill>
                <a:srgbClr val="262626"/>
              </a:solidFill>
              <a:latin typeface="Arial"/>
              <a:cs typeface="Calibri"/>
            </a:endParaRPr>
          </a:p>
          <a:p>
            <a:endParaRPr lang="en-US" sz="2000">
              <a:solidFill>
                <a:srgbClr val="262626"/>
              </a:solidFill>
              <a:latin typeface="Arial"/>
              <a:cs typeface="Calibri"/>
            </a:endParaRPr>
          </a:p>
          <a:p>
            <a:r>
              <a:rPr lang="en-US"/>
              <a:t/>
            </a:r>
            <a:br>
              <a:rPr lang="en-US"/>
            </a:br>
            <a:endParaRPr lang="en-US" b="1">
              <a:solidFill>
                <a:srgbClr val="757070"/>
              </a:solidFill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B51EFB-3B89-458E-9E8B-2BB3D4B0473C}"/>
              </a:ext>
            </a:extLst>
          </p:cNvPr>
          <p:cNvSpPr txBox="1"/>
          <p:nvPr/>
        </p:nvSpPr>
        <p:spPr>
          <a:xfrm>
            <a:off x="6416435" y="1772549"/>
            <a:ext cx="55467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5.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Kapliczka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Jana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Nepomucena</a:t>
            </a:r>
            <a:endParaRPr lang="pl-PL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(Gdynia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Wzgórze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Świętego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Maksymiliana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)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E9701A-888C-4EDD-8B45-2E625917B274}"/>
              </a:ext>
            </a:extLst>
          </p:cNvPr>
          <p:cNvSpPr txBox="1"/>
          <p:nvPr/>
        </p:nvSpPr>
        <p:spPr>
          <a:xfrm>
            <a:off x="6458669" y="2720420"/>
            <a:ext cx="70132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6.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Bazylika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Mniejsza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 pw.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Najświętszej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Maryi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cs typeface="Calibri"/>
            </a:endParaRPr>
          </a:p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Panny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Królowej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Polski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Armii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Krajowej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26)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D266BC-B61A-44F9-B37D-A5F5FEB56331}"/>
              </a:ext>
            </a:extLst>
          </p:cNvPr>
          <p:cNvSpPr txBox="1"/>
          <p:nvPr/>
        </p:nvSpPr>
        <p:spPr>
          <a:xfrm>
            <a:off x="6438956" y="3697317"/>
            <a:ext cx="49147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7.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Pomnik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Ofiar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Grudnia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1970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pomiędzy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al.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Solidarności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J.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Wiśniewskiego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CC318E-3469-4529-BF06-2A0DB4D32C18}"/>
              </a:ext>
            </a:extLst>
          </p:cNvPr>
          <p:cNvSpPr txBox="1"/>
          <p:nvPr/>
        </p:nvSpPr>
        <p:spPr>
          <a:xfrm>
            <a:off x="6456872" y="4630947"/>
            <a:ext cx="429595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8.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Kościół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pw.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Andrzeja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Boboli 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Gdyni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Plac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Andrzeja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2B603C-DB02-47BB-8DFA-60E4A13A4027}"/>
              </a:ext>
            </a:extLst>
          </p:cNvPr>
          <p:cNvSpPr txBox="1"/>
          <p:nvPr/>
        </p:nvSpPr>
        <p:spPr>
          <a:xfrm>
            <a:off x="483080" y="1791420"/>
            <a:ext cx="49080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1.Kościół pw. </a:t>
            </a:r>
            <a:r>
              <a:rPr lang="pl-P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Andrzeja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Boboli 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     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Gdańsku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Wrzeszcz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Mickiewicza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11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21DDFE-0A14-4F28-8B14-9C7BDC03A771}"/>
              </a:ext>
            </a:extLst>
          </p:cNvPr>
          <p:cNvSpPr txBox="1"/>
          <p:nvPr/>
        </p:nvSpPr>
        <p:spPr>
          <a:xfrm>
            <a:off x="481282" y="3788075"/>
            <a:ext cx="607874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3.Archikatedra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Oliwska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(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ul.Bpa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Edmunda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Nowickiego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B40EBE-96B9-412C-B14D-35D9CA77A760}"/>
              </a:ext>
            </a:extLst>
          </p:cNvPr>
          <p:cNvSpPr txBox="1"/>
          <p:nvPr/>
        </p:nvSpPr>
        <p:spPr>
          <a:xfrm>
            <a:off x="483079" y="2668438"/>
            <a:ext cx="561867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2.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Płaskorzeźba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Miłosiernego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Jezusa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oraz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pomnik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Józefa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Piłsudzkiego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(u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zbiegu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al.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Grunwaldzkiej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Wojska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Polskiego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A4AC9C9-AED6-4753-B76B-D0FB6E6069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52" y="3970"/>
            <a:ext cx="4756029" cy="68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3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5177D-AB2C-4039-A27A-08C47488FB0C}"/>
              </a:ext>
            </a:extLst>
          </p:cNvPr>
          <p:cNvSpPr txBox="1"/>
          <p:nvPr/>
        </p:nvSpPr>
        <p:spPr>
          <a:xfrm>
            <a:off x="4911306" y="310551"/>
            <a:ext cx="72807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ŚWIĘTY ANDRZEJ BOBOLA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1D6D26-9A5C-4A39-9C62-C7B1C7ED6A59}"/>
              </a:ext>
            </a:extLst>
          </p:cNvPr>
          <p:cNvSpPr txBox="1"/>
          <p:nvPr/>
        </p:nvSpPr>
        <p:spPr>
          <a:xfrm>
            <a:off x="6012684" y="1210823"/>
            <a:ext cx="529508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rodził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się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30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listopada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1591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. </a:t>
            </a:r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Sandomierzu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.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Pochodził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ze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szlacheckiego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rodu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. </a:t>
            </a:r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Był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polskim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jezuitą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posługującym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m.in.w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Wilnie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 w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Warszawie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. Jest 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autorem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tekstu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ślubów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lwowskich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lt"/>
                <a:cs typeface="+mn-lt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Zmarł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męczeńską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śmiercią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przez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tortury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16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maja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1657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roku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Janowie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Poleskim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0CFF13-4098-4E81-9237-71D132857227}"/>
              </a:ext>
            </a:extLst>
          </p:cNvPr>
          <p:cNvSpPr txBox="1"/>
          <p:nvPr/>
        </p:nvSpPr>
        <p:spPr>
          <a:xfrm>
            <a:off x="5212332" y="5715539"/>
            <a:ext cx="537425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400">
              <a:solidFill>
                <a:schemeClr val="bg2">
                  <a:lumMod val="25000"/>
                </a:schemeClr>
              </a:solidFill>
              <a:latin typeface="Constantia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6E9194B2-7D72-4B62-B314-00F66BD431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15" y="5751"/>
            <a:ext cx="5056882" cy="69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EB71B4-7659-42E3-B2F1-1D52B51DE10E}"/>
              </a:ext>
            </a:extLst>
          </p:cNvPr>
          <p:cNvSpPr txBox="1"/>
          <p:nvPr/>
        </p:nvSpPr>
        <p:spPr>
          <a:xfrm>
            <a:off x="1173192" y="138022"/>
            <a:ext cx="909799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1. KOŚCIÓŁ PW. ŚW. ANDRZEJA BOBOLI W GDAŃSK WRZESZCZU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556B3FF-53E6-4A74-8185-4CDC75A5BF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47" y="1513936"/>
            <a:ext cx="3749615" cy="5009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9C221E-E006-4203-9050-3BDBE8F49EA9}"/>
              </a:ext>
            </a:extLst>
          </p:cNvPr>
          <p:cNvSpPr txBox="1"/>
          <p:nvPr/>
        </p:nvSpPr>
        <p:spPr>
          <a:xfrm>
            <a:off x="4666891" y="2524664"/>
            <a:ext cx="720127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Został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wzniesiony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w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latach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1913-1916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    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stylu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neobaroku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Od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1945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roku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opiekuje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się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nim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Towarzystwo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Jezusowe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tj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jezuici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Kośc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iół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należy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do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parafi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i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Świętego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Krzyża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94CECF-A02C-46DB-83F9-484260604C3A}"/>
              </a:ext>
            </a:extLst>
          </p:cNvPr>
          <p:cNvSpPr txBox="1"/>
          <p:nvPr/>
        </p:nvSpPr>
        <p:spPr>
          <a:xfrm>
            <a:off x="7656482" y="60030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4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BF4A89-A501-489F-A2A9-E5CDC5433E27}"/>
              </a:ext>
            </a:extLst>
          </p:cNvPr>
          <p:cNvSpPr txBox="1"/>
          <p:nvPr/>
        </p:nvSpPr>
        <p:spPr>
          <a:xfrm>
            <a:off x="-92014" y="80515"/>
            <a:ext cx="119447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>
              <a:solidFill>
                <a:schemeClr val="bg2">
                  <a:lumMod val="25000"/>
                </a:schemeClr>
              </a:solidFill>
              <a:latin typeface="Arial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DFA151-6FCA-4991-86DE-661A45D2D77B}"/>
              </a:ext>
            </a:extLst>
          </p:cNvPr>
          <p:cNvSpPr txBox="1"/>
          <p:nvPr/>
        </p:nvSpPr>
        <p:spPr>
          <a:xfrm>
            <a:off x="5856571" y="5404868"/>
            <a:ext cx="63315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Pomnik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 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Józefa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Piłsudskiego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został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odsłonięty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endParaRPr lang="pl-PL">
              <a:solidFill>
                <a:schemeClr val="bg2">
                  <a:lumMod val="25000"/>
                </a:schemeClr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11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listopada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2006 r. </a:t>
            </a:r>
            <a:endParaRPr lang="pl-PL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ctr"/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przez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ostatniego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Prezydenta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Polski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endParaRPr lang="en-US">
              <a:solidFill>
                <a:schemeClr val="bg2">
                  <a:lumMod val="25000"/>
                </a:schemeClr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na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Uchodźstwie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Ryszarda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b="1" err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Kaczorowskiego</a:t>
            </a:r>
            <a:r>
              <a:rPr lang="en-US" b="1">
                <a:solidFill>
                  <a:schemeClr val="bg2">
                    <a:lumMod val="25000"/>
                  </a:schemeClr>
                </a:solidFill>
                <a:latin typeface="Arial"/>
                <a:cs typeface="Calibri"/>
              </a:rPr>
              <a:t>.</a:t>
            </a:r>
            <a:endParaRPr lang="en-US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3E000C-EB59-4B92-B42B-273C8166ED3C}"/>
              </a:ext>
            </a:extLst>
          </p:cNvPr>
          <p:cNvSpPr txBox="1"/>
          <p:nvPr/>
        </p:nvSpPr>
        <p:spPr>
          <a:xfrm>
            <a:off x="3761119" y="1906438"/>
            <a:ext cx="293010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Calibri"/>
              </a:rPr>
              <a:t>W TYM MIEJSCU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Calibri"/>
              </a:rPr>
              <a:t> 9  CZERWCA 1999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Calibri"/>
              </a:rPr>
              <a:t>ŚWIĘTY JAN PAWEŁ II</a:t>
            </a:r>
          </a:p>
          <a:p>
            <a:pPr algn="ctr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Calibri"/>
              </a:rPr>
              <a:t>DOKONAŁ</a:t>
            </a:r>
          </a:p>
          <a:p>
            <a:pPr algn="ctr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Calibri"/>
              </a:rPr>
              <a:t> POŚWIĘCENIA OBRAZÓW JEZUSA MIŁOSIERNEGO </a:t>
            </a:r>
          </a:p>
          <a:p>
            <a:pPr algn="ctr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/>
                <a:cs typeface="Calibri"/>
              </a:rPr>
              <a:t>I KAPLICZEK 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87F0A96-E487-4A31-99E3-1516E18275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4317" y="1251849"/>
            <a:ext cx="3238187" cy="415229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F4F2544F-F564-4CC1-9588-079AB03F62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842" y="1423832"/>
            <a:ext cx="3115939" cy="4718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493A0-303E-46A0-BCAD-9CA1367AD8E3}"/>
              </a:ext>
            </a:extLst>
          </p:cNvPr>
          <p:cNvSpPr txBox="1"/>
          <p:nvPr/>
        </p:nvSpPr>
        <p:spPr>
          <a:xfrm>
            <a:off x="339306" y="166777"/>
            <a:ext cx="1016191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2. PŁASKORZEŹBA MIŁOSIERNEGO JEZUSA </a:t>
            </a:r>
            <a:endParaRPr lang="pl-PL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2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/>
              </a:rPr>
              <a:t>I POMNIK JÓZEFA PIŁSUDZKIEGO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5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D39410-F94B-4DA2-A889-974E75EA3936}"/>
              </a:ext>
            </a:extLst>
          </p:cNvPr>
          <p:cNvSpPr txBox="1"/>
          <p:nvPr/>
        </p:nvSpPr>
        <p:spPr>
          <a:xfrm>
            <a:off x="4652513" y="281796"/>
            <a:ext cx="73008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3. ARCHIKATEDRA OLIWSKA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B07868-6B01-42B5-996C-235C95F2D95C}"/>
              </a:ext>
            </a:extLst>
          </p:cNvPr>
          <p:cNvSpPr txBox="1"/>
          <p:nvPr/>
        </p:nvSpPr>
        <p:spPr>
          <a:xfrm>
            <a:off x="5817080" y="1848929"/>
            <a:ext cx="517477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Jest to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rzymskokatolick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kościół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Znajdują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wielkie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organy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oliwskie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zaprojektowane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zbudowane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latach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1763-1788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przez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o.Johann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Wilhelm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Wulff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Można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zobaczyć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feretron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Matki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Bożej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Oliwskiej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wysłuchać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koncertu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organowego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2D86139-3025-4D40-878A-D602F271E0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60" y="796506"/>
            <a:ext cx="3906694" cy="58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8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7F287A-C9C3-4D67-ADE2-C5B387E73038}"/>
              </a:ext>
            </a:extLst>
          </p:cNvPr>
          <p:cNvSpPr/>
          <p:nvPr/>
        </p:nvSpPr>
        <p:spPr>
          <a:xfrm>
            <a:off x="2087592" y="4050102"/>
            <a:ext cx="2501658" cy="172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340C945E-4810-4095-A287-5D4B730653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061" y="1929324"/>
            <a:ext cx="4827915" cy="4235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9B3965-BE0D-4516-8B46-5FB8A748D680}"/>
              </a:ext>
            </a:extLst>
          </p:cNvPr>
          <p:cNvSpPr txBox="1"/>
          <p:nvPr/>
        </p:nvSpPr>
        <p:spPr>
          <a:xfrm>
            <a:off x="1129164" y="295277"/>
            <a:ext cx="902610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lt"/>
                <a:cs typeface="+mn-lt"/>
              </a:rPr>
              <a:t>4. KOŚCIOŁ PW. ŚW. ANDRZEJA BOBOLI W SOPOCIE.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C6D2B9-BA2C-40C8-8349-995E9CD02CB2}"/>
              </a:ext>
            </a:extLst>
          </p:cNvPr>
          <p:cNvSpPr txBox="1"/>
          <p:nvPr/>
        </p:nvSpPr>
        <p:spPr>
          <a:xfrm>
            <a:off x="6667500" y="2266950"/>
            <a:ext cx="5276849" cy="35394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Kaplica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powstała</a:t>
            </a:r>
            <a:r>
              <a:rPr lang="pl-PL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1869 r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Tytuł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św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Andrzeja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Boboli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nadano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 1945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r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jako podziękowanie za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uratowanie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życia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więźniów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z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obozu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koncentracyjnego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Stutthof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.</a:t>
            </a:r>
            <a:r>
              <a:rPr lang="pl-PL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     W latach 1985-1988  wzniesiono nowy kościół.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r>
              <a:rPr 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Calibri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4F4312-859D-479E-AE97-1C0087AD6A63}"/>
              </a:ext>
            </a:extLst>
          </p:cNvPr>
          <p:cNvSpPr txBox="1"/>
          <p:nvPr/>
        </p:nvSpPr>
        <p:spPr>
          <a:xfrm>
            <a:off x="-106392" y="4465607"/>
            <a:ext cx="340455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i="1">
              <a:solidFill>
                <a:schemeClr val="bg2">
                  <a:lumMod val="25000"/>
                </a:schemeClr>
              </a:solidFill>
              <a:latin typeface="Bradley Hand ITC"/>
              <a:ea typeface="+mn-lt"/>
              <a:cs typeface="+mn-lt"/>
            </a:endParaRPr>
          </a:p>
          <a:p>
            <a:pPr algn="l"/>
            <a:endParaRPr lang="en-US" sz="2000">
              <a:solidFill>
                <a:schemeClr val="bg2">
                  <a:lumMod val="25000"/>
                </a:schemeClr>
              </a:solidFill>
              <a:latin typeface="Bradley Hand IT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0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348</Words>
  <Application>Microsoft Office PowerPoint</Application>
  <PresentationFormat>Niestandardowy</PresentationFormat>
  <Paragraphs>96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Slawek80</cp:lastModifiedBy>
  <cp:revision>16</cp:revision>
  <dcterms:created xsi:type="dcterms:W3CDTF">2020-05-03T19:40:24Z</dcterms:created>
  <dcterms:modified xsi:type="dcterms:W3CDTF">2020-06-24T06:33:35Z</dcterms:modified>
</cp:coreProperties>
</file>