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72" r:id="rId5"/>
    <p:sldId id="273" r:id="rId6"/>
    <p:sldId id="260" r:id="rId7"/>
    <p:sldId id="276" r:id="rId8"/>
    <p:sldId id="261" r:id="rId9"/>
    <p:sldId id="277" r:id="rId10"/>
    <p:sldId id="274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1" d="100"/>
          <a:sy n="61" d="100"/>
        </p:scale>
        <p:origin x="12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D6F088-84F3-173C-D82D-691644057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5385B3-E26D-2836-36C4-268CBE0AEF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96C4785-3156-8A7B-6D70-0108E6614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BD3D-5751-42A9-B303-F35873A9B39A}" type="datetimeFigureOut">
              <a:rPr lang="pl-PL" smtClean="0"/>
              <a:t>14.12.2025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FFEA9F9-661C-84FA-6F34-8294796E0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A324FC1-F208-C666-1E63-B7EDAF10B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FB1C-008F-48A0-AF0C-D2B6A5F8B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9603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048B62-7912-7951-C97D-7DCCBF82C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99B0776-314A-F5A1-47D6-2D6E43AF9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9140AC4-74F1-B022-3686-A8DF6CB1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BD3D-5751-42A9-B303-F35873A9B39A}" type="datetimeFigureOut">
              <a:rPr lang="pl-PL" smtClean="0"/>
              <a:t>14.12.2025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5393405-DFD5-CA47-D87F-36DE37378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676249B-8D37-17A8-8682-CFFCCFCE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FB1C-008F-48A0-AF0C-D2B6A5F8B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708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E93932C-1E10-8DC1-7380-4ED19BAACB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71527DA-8101-528F-D06E-E61B5C52E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5B254F0-542D-22CB-9453-94665EAD5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BD3D-5751-42A9-B303-F35873A9B39A}" type="datetimeFigureOut">
              <a:rPr lang="pl-PL" smtClean="0"/>
              <a:t>14.12.2025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7B2CD59-C2E0-EFF6-0CCC-99C7A6A87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C60F20-9564-3207-37CA-6CC800DD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FB1C-008F-48A0-AF0C-D2B6A5F8B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6162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23ADD7-EC03-564C-5F1F-925B282C6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253C8E-02CE-5F60-0F19-8BF5526D8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427EE05-8A29-86FB-2C65-3DD66E5D8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BD3D-5751-42A9-B303-F35873A9B39A}" type="datetimeFigureOut">
              <a:rPr lang="pl-PL" smtClean="0"/>
              <a:t>14.12.2025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372F4F-1592-EDBD-9B2E-6C8590FC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7761C7-792D-DBCB-6A22-76EF6BFD5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FB1C-008F-48A0-AF0C-D2B6A5F8B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8503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2FB112-B57B-3BD0-0F08-BF0E21160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519A0F3-5254-F2E7-CDC2-81A533FA9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A4D2CC-C097-D63B-54B0-42A1F505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BD3D-5751-42A9-B303-F35873A9B39A}" type="datetimeFigureOut">
              <a:rPr lang="pl-PL" smtClean="0"/>
              <a:t>14.12.2025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2964A42-830F-3C26-1FB0-48A2C48B9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C5CC882-AD0A-7C38-A063-1E8100404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FB1C-008F-48A0-AF0C-D2B6A5F8B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9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2709D7-CF40-DA17-6D04-A32F8FBD1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8AB313-4771-0178-2D4E-6B39C834B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3297439-775F-8FEA-4773-EB2191D33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5C840EB-E983-E88A-46DD-F217CA98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BD3D-5751-42A9-B303-F35873A9B39A}" type="datetimeFigureOut">
              <a:rPr lang="pl-PL" smtClean="0"/>
              <a:t>14.12.2025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068BD6D-3125-489D-06FC-BAAB538CF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E0538F0-274C-2A1F-425E-A06DB603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FB1C-008F-48A0-AF0C-D2B6A5F8B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9093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57E795-CD27-41A4-75BD-5223DD42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1CB8EA1-DFFB-69D6-C7BF-A369F4168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762D3CE-C826-A3AE-1DB5-C5F0883E3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C6A74A5-47C9-C5F8-C2FE-2A8E20725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2751C90-3CBA-7852-EFF5-DD41583725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D816974-82A3-66CE-4AF6-DA30CAC0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BD3D-5751-42A9-B303-F35873A9B39A}" type="datetimeFigureOut">
              <a:rPr lang="pl-PL" smtClean="0"/>
              <a:t>14.12.2025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F5BE9A0-C4F7-276E-5DA2-9EE68AEB3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2CA70B8-E38D-E974-B44A-2E0E814EB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FB1C-008F-48A0-AF0C-D2B6A5F8B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0248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752CE1-47A4-313F-041F-93BB37B58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E7AFA49-56AB-EABA-A80B-B17E93C11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BD3D-5751-42A9-B303-F35873A9B39A}" type="datetimeFigureOut">
              <a:rPr lang="pl-PL" smtClean="0"/>
              <a:t>14.12.2025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842A06C-FB92-4EF9-F3D0-E838B8223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A6A8E30-0DC1-F0BB-CF2D-40313EA9F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FB1C-008F-48A0-AF0C-D2B6A5F8B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7199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566125B-1E25-0932-806F-03AED16EA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BD3D-5751-42A9-B303-F35873A9B39A}" type="datetimeFigureOut">
              <a:rPr lang="pl-PL" smtClean="0"/>
              <a:t>14.12.2025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B94D305-B42B-3BBA-1D40-3D723FF38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7309129-97C4-1413-B9B9-CBFBA5730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FB1C-008F-48A0-AF0C-D2B6A5F8B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224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9682D5-A789-2037-AA72-399D35C0B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A93FBF-CF51-FA61-9F73-4116E07F9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31AAB68-153D-EF9B-37A8-F7C6F707E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6801B20-2DDA-29E6-880A-2C83ECAA8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BD3D-5751-42A9-B303-F35873A9B39A}" type="datetimeFigureOut">
              <a:rPr lang="pl-PL" smtClean="0"/>
              <a:t>14.12.2025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19658F6-3DC4-3D61-99AD-550A68EE5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4BF9A4A-0CD9-9319-82F8-C016C6BD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FB1C-008F-48A0-AF0C-D2B6A5F8B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3735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049F06-32B0-2128-ECC7-D41CF329C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F0A5DE8-E7E8-916F-46CA-4D39E7E55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547DEB5-A9AF-0ED2-FA24-4FD97EDEB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FE5309F-484E-603E-68C5-CA110DBA8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BD3D-5751-42A9-B303-F35873A9B39A}" type="datetimeFigureOut">
              <a:rPr lang="pl-PL" smtClean="0"/>
              <a:t>14.12.2025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0403A5B-CA09-2F58-A9D1-866C46A6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5AC1D41-ECDD-1313-C0D3-459C9C4C9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FB1C-008F-48A0-AF0C-D2B6A5F8B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994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043A78E-2844-1750-0248-E6E71B9F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F44A049-B471-A581-75BB-E89234EED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4C7500C-562E-9648-2B93-B4DCB69D2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DBD3D-5751-42A9-B303-F35873A9B39A}" type="datetimeFigureOut">
              <a:rPr lang="pl-PL" smtClean="0"/>
              <a:t>14.12.2025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874C733-A271-C083-B17B-4E4661284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696DA9-E0BA-734A-1180-093E825AD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AFB1C-008F-48A0-AF0C-D2B6A5F8B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9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149AB5-A16A-A07C-7979-5A9494468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91862"/>
            <a:ext cx="11666483" cy="7457089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/>
              <a:t>INNOWACJA  PEDAGOGICZNA  pt.  </a:t>
            </a:r>
            <a:r>
              <a:rPr lang="pl-PL" sz="3600" b="1" i="1" dirty="0"/>
              <a:t>W poszukiwaniu sensu</a:t>
            </a:r>
            <a:br>
              <a:rPr lang="pl-PL" sz="3600" b="1" i="1" dirty="0"/>
            </a:br>
            <a:r>
              <a:rPr lang="pl-PL" sz="3100" b="1" dirty="0"/>
              <a:t> </a:t>
            </a:r>
            <a:br>
              <a:rPr lang="pl-PL" sz="3100" b="1" dirty="0"/>
            </a:br>
            <a:r>
              <a:rPr lang="pl-PL" sz="2800" b="1" dirty="0"/>
              <a:t>dla 3 klas szkoły ponadpodstawowej</a:t>
            </a:r>
            <a:br>
              <a:rPr lang="pl-PL" sz="2800" b="1" dirty="0"/>
            </a:br>
            <a:br>
              <a:rPr lang="pl-PL" sz="2800" b="1" dirty="0"/>
            </a:br>
            <a:r>
              <a:rPr lang="pl-PL" sz="2800" b="1" dirty="0"/>
              <a:t>           </a:t>
            </a:r>
            <a:br>
              <a:rPr lang="pl-PL" sz="2800" b="1" dirty="0"/>
            </a:br>
            <a:r>
              <a:rPr lang="pl-PL" sz="2800" b="1" dirty="0"/>
              <a:t>           </a:t>
            </a:r>
            <a:br>
              <a:rPr lang="pl-PL" sz="2800" b="1" dirty="0"/>
            </a:br>
            <a:endParaRPr lang="pl-PL" sz="2800" b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686A2B8-C938-5908-2607-FD8D12A4E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2" y="2189842"/>
            <a:ext cx="5792008" cy="408483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50E7240-A63A-69FE-DD4D-7E2454C75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054" y="2441308"/>
            <a:ext cx="5220429" cy="35819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09A814F-F303-924D-C5A9-9871F0B2D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C12B898-2B2D-E867-1179-04927A787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25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617AC-B79D-F1ED-66C4-907C826AA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1C2B0F-3768-E28E-2A1D-88D629C75A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6C11DF8-B0DC-5C43-45C2-5EE61F9E6B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D435EA5-4F2B-E1EF-B588-5893187E2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7463A8B-2EE0-49B2-A3E1-81B56327E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2" y="697832"/>
            <a:ext cx="10708105" cy="55104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8511B40-6129-C79C-D356-AA4C81690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471937F-E1F2-4942-7A5F-97E4E740A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31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F3F04B-A85C-1BEB-C2F7-9FAC148772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25635F1-5573-F5C8-E7BF-FB28CD8360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FDDB3D2-676E-0A03-9300-6ADF8889A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82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6BC54-215E-EB7A-CE3B-DDA8CAB5B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B5FD1A-3F12-67AB-2151-BF3F13E71A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E93EB66-79A7-6333-760C-8896E5E9AC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784F5D1-958F-D25E-1585-877D82DAD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1D6665B-A72F-5E19-6C9B-B63027A1B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5320D2F-BD21-0825-B044-99AAD05C3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2D6EAA9-7712-7FAA-4F7E-2CD5EBD5B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EEE0CF8-B1C5-91C4-7E9B-6F830C7CCA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F942400-226C-F760-B2FE-64D3D4DA0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90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E4227A-4B20-45E1-C72A-4E5E56CD3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3FAF90BD-77BB-6D17-625F-4A68057E1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C78FBD0-055C-5D02-6805-3CA2B8D3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4F845B2-2194-30C4-F98B-85D49AC17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F7D2E7A-DB1F-532B-F15C-8E3E661D8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F6C36AA-0D54-965B-571E-9AD6D856E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783039F-BE07-E93B-B422-F568FED4ED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C62B43A-A462-0C41-705E-AF11E23699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234F6B6-8CF8-9D20-4463-DD41A4B90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B576D7B-1A06-720F-E5D6-3E9EBCC039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822EA59-7FCC-D53A-F710-ED4C5DB845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DCF31F-8E19-1958-E4C7-C83012A7AB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26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B4AD4-7F7B-0F35-FACD-4395D6A43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A536DB-92FE-A96E-E996-A75C7BC2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F32ED3F6-F271-FB67-8ABF-939BCE4F7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FEBDB83-88BA-422F-C590-95D8592F1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4D0F252-563B-0DC4-F527-3ED291E3C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675F284-9BBE-4CB5-8F43-FED5F55A4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53E996C-DE25-33ED-F5BA-5CD9CA746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B4E4561-0234-0AD8-BCD1-4A5F958D6A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C40EB34-6083-5E2B-B1C6-C389B5A590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18FB849-900E-0B45-6A32-C9491D1E67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04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24121-9EB2-87D7-3C8E-CC26792F9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482B62-5396-F460-02A8-8C23867AA6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25131D6-50C1-DEAA-2617-CA4304EF11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71AA147-6A88-F606-341B-F57719C9C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2E119F1-1274-06FB-782A-2091DD661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A5F4E90-D33B-EDDD-3A36-B568DEC0D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35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23BAC2-4768-0ABD-DC84-3E205173B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8BEA58D-9289-38CE-0324-38DF61BD5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0F45BC3-90C8-54B1-93FC-AA59F34E8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62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B6793-442E-04EB-ADA6-58C60410B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04AE6A-9DF7-4BDC-A1F4-C5FD003338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4A9E62E-1A0B-D1F7-BCD3-691418781A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58E76DD-8EE1-1CCD-5DF2-864458FCB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E4DA1A-D7B6-8F81-1B7E-209DCFB5C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9" y="261495"/>
            <a:ext cx="11260121" cy="63350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115ADBC-AE80-7A9F-E1A9-4C0A102B3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43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5A248F-4807-CEFC-D71C-21424F303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40BF35A-E2FF-9069-54EF-A2B94D04A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2497C68-5EBD-49A0-C4B4-8671BFB89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5245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21</Words>
  <Application>Microsoft Office PowerPoint</Application>
  <PresentationFormat>Panoramiczny</PresentationFormat>
  <Paragraphs>1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Motyw pakietu Office</vt:lpstr>
      <vt:lpstr>INNOWACJA  PEDAGOGICZNA  pt.  W poszukiwaniu sensu   dla 3 klas szkoły ponadpodstawowej                    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annahochleitneranna@gmail.com</dc:creator>
  <cp:lastModifiedBy>annahochleitneranna@gmail.com</cp:lastModifiedBy>
  <cp:revision>33</cp:revision>
  <dcterms:created xsi:type="dcterms:W3CDTF">2025-10-18T17:08:27Z</dcterms:created>
  <dcterms:modified xsi:type="dcterms:W3CDTF">2025-12-14T19:04:18Z</dcterms:modified>
</cp:coreProperties>
</file>